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2" r:id="rId4"/>
    <p:sldMasterId id="2147483742" r:id="rId5"/>
    <p:sldMasterId id="2147483755" r:id="rId6"/>
  </p:sldMasterIdLst>
  <p:notesMasterIdLst>
    <p:notesMasterId r:id="rId20"/>
  </p:notesMasterIdLst>
  <p:handoutMasterIdLst>
    <p:handoutMasterId r:id="rId21"/>
  </p:handoutMasterIdLst>
  <p:sldIdLst>
    <p:sldId id="339" r:id="rId7"/>
    <p:sldId id="391" r:id="rId8"/>
    <p:sldId id="392" r:id="rId9"/>
    <p:sldId id="396" r:id="rId10"/>
    <p:sldId id="398" r:id="rId11"/>
    <p:sldId id="397" r:id="rId12"/>
    <p:sldId id="401" r:id="rId13"/>
    <p:sldId id="399" r:id="rId14"/>
    <p:sldId id="394" r:id="rId15"/>
    <p:sldId id="395" r:id="rId16"/>
    <p:sldId id="402" r:id="rId17"/>
    <p:sldId id="386" r:id="rId18"/>
    <p:sldId id="400" r:id="rId19"/>
  </p:sldIdLst>
  <p:sldSz cx="12192000" cy="6858000"/>
  <p:notesSz cx="9296400" cy="7010400"/>
  <p:embeddedFontLst>
    <p:embeddedFont>
      <p:font typeface="Barlow" panose="00000500000000000000" pitchFamily="2" charset="0"/>
      <p:regular r:id="rId22"/>
    </p:embeddedFont>
    <p:embeddedFont>
      <p:font typeface="Calibri" panose="020F0502020204030204" pitchFamily="34" charset="0"/>
      <p:regular r:id="rId23"/>
      <p:bold r:id="rId24"/>
      <p:italic r:id="rId25"/>
      <p:boldItalic r:id="rId26"/>
    </p:embeddedFont>
    <p:embeddedFont>
      <p:font typeface="Calibri Light" panose="020F0302020204030204" pitchFamily="34" charset="0"/>
      <p:regular r:id="rId27"/>
      <p:italic r:id="rId28"/>
    </p:embeddedFont>
    <p:embeddedFont>
      <p:font typeface="Open Sans" panose="020B0606030504020204" pitchFamily="34" charset="0"/>
      <p:regular r:id="rId29"/>
      <p:bold r:id="rId30"/>
      <p:italic r:id="rId31"/>
      <p:boldItalic r:id="rId32"/>
    </p:embeddedFont>
    <p:embeddedFont>
      <p:font typeface="Source Sans Pro" panose="020B0503030403020204" pitchFamily="34" charset="0"/>
      <p:regular r:id="rId33"/>
      <p:bold r:id="rId34"/>
      <p:italic r:id="rId35"/>
      <p:boldItalic r:id="rId36"/>
    </p:embeddedFont>
  </p:embeddedFontLst>
  <p:defaultTextStyle>
    <a:defPPr>
      <a:defRPr lang="en-US"/>
    </a:defPPr>
    <a:lvl1pPr marL="0" algn="l" defTabSz="914302" rtl="0" eaLnBrk="1" latinLnBrk="0" hangingPunct="1">
      <a:defRPr sz="1800" kern="1200">
        <a:solidFill>
          <a:schemeClr val="tx1"/>
        </a:solidFill>
        <a:latin typeface="+mn-lt"/>
        <a:ea typeface="+mn-ea"/>
        <a:cs typeface="+mn-cs"/>
      </a:defRPr>
    </a:lvl1pPr>
    <a:lvl2pPr marL="457151" algn="l" defTabSz="914302" rtl="0" eaLnBrk="1" latinLnBrk="0" hangingPunct="1">
      <a:defRPr sz="1800" kern="1200">
        <a:solidFill>
          <a:schemeClr val="tx1"/>
        </a:solidFill>
        <a:latin typeface="+mn-lt"/>
        <a:ea typeface="+mn-ea"/>
        <a:cs typeface="+mn-cs"/>
      </a:defRPr>
    </a:lvl2pPr>
    <a:lvl3pPr marL="914302" algn="l" defTabSz="914302" rtl="0" eaLnBrk="1" latinLnBrk="0" hangingPunct="1">
      <a:defRPr sz="1800" kern="1200">
        <a:solidFill>
          <a:schemeClr val="tx1"/>
        </a:solidFill>
        <a:latin typeface="+mn-lt"/>
        <a:ea typeface="+mn-ea"/>
        <a:cs typeface="+mn-cs"/>
      </a:defRPr>
    </a:lvl3pPr>
    <a:lvl4pPr marL="1371452" algn="l" defTabSz="914302" rtl="0" eaLnBrk="1" latinLnBrk="0" hangingPunct="1">
      <a:defRPr sz="1800" kern="1200">
        <a:solidFill>
          <a:schemeClr val="tx1"/>
        </a:solidFill>
        <a:latin typeface="+mn-lt"/>
        <a:ea typeface="+mn-ea"/>
        <a:cs typeface="+mn-cs"/>
      </a:defRPr>
    </a:lvl4pPr>
    <a:lvl5pPr marL="1828602" algn="l" defTabSz="914302" rtl="0" eaLnBrk="1" latinLnBrk="0" hangingPunct="1">
      <a:defRPr sz="1800" kern="1200">
        <a:solidFill>
          <a:schemeClr val="tx1"/>
        </a:solidFill>
        <a:latin typeface="+mn-lt"/>
        <a:ea typeface="+mn-ea"/>
        <a:cs typeface="+mn-cs"/>
      </a:defRPr>
    </a:lvl5pPr>
    <a:lvl6pPr marL="2285753" algn="l" defTabSz="914302" rtl="0" eaLnBrk="1" latinLnBrk="0" hangingPunct="1">
      <a:defRPr sz="1800" kern="1200">
        <a:solidFill>
          <a:schemeClr val="tx1"/>
        </a:solidFill>
        <a:latin typeface="+mn-lt"/>
        <a:ea typeface="+mn-ea"/>
        <a:cs typeface="+mn-cs"/>
      </a:defRPr>
    </a:lvl6pPr>
    <a:lvl7pPr marL="2742904" algn="l" defTabSz="914302" rtl="0" eaLnBrk="1" latinLnBrk="0" hangingPunct="1">
      <a:defRPr sz="1800" kern="1200">
        <a:solidFill>
          <a:schemeClr val="tx1"/>
        </a:solidFill>
        <a:latin typeface="+mn-lt"/>
        <a:ea typeface="+mn-ea"/>
        <a:cs typeface="+mn-cs"/>
      </a:defRPr>
    </a:lvl7pPr>
    <a:lvl8pPr marL="3200055" algn="l" defTabSz="914302" rtl="0" eaLnBrk="1" latinLnBrk="0" hangingPunct="1">
      <a:defRPr sz="1800" kern="1200">
        <a:solidFill>
          <a:schemeClr val="tx1"/>
        </a:solidFill>
        <a:latin typeface="+mn-lt"/>
        <a:ea typeface="+mn-ea"/>
        <a:cs typeface="+mn-cs"/>
      </a:defRPr>
    </a:lvl8pPr>
    <a:lvl9pPr marL="3657206" algn="l" defTabSz="91430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eginning" id="{F10F2A87-52D4-4E38-B8BF-59E1364DD9D1}">
          <p14:sldIdLst>
            <p14:sldId id="339"/>
            <p14:sldId id="391"/>
            <p14:sldId id="392"/>
            <p14:sldId id="396"/>
            <p14:sldId id="398"/>
            <p14:sldId id="397"/>
            <p14:sldId id="401"/>
            <p14:sldId id="399"/>
            <p14:sldId id="394"/>
            <p14:sldId id="395"/>
            <p14:sldId id="402"/>
            <p14:sldId id="386"/>
            <p14:sldId id="400"/>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guide id="3" orient="horz" pos="2208">
          <p15:clr>
            <a:srgbClr val="A4A3A4"/>
          </p15:clr>
        </p15:guide>
        <p15:guide id="4" pos="292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 id="4" name="Jimmy O'Hare" initials="JO" lastIdx="15" clrIdx="3">
    <p:extLst>
      <p:ext uri="{19B8F6BF-5375-455C-9EA6-DF929625EA0E}">
        <p15:presenceInfo xmlns:p15="http://schemas.microsoft.com/office/powerpoint/2012/main" userId="S::cjohare@integralgroup.com::748feaa3-f883-4ded-8566-d5e004e4b29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3CB"/>
    <a:srgbClr val="8B86BF"/>
    <a:srgbClr val="9999FF"/>
    <a:srgbClr val="000000"/>
    <a:srgbClr val="800080"/>
    <a:srgbClr val="CCCC00"/>
    <a:srgbClr val="FF5050"/>
    <a:srgbClr val="FFFFFF"/>
    <a:srgbClr val="BAD7F4"/>
    <a:srgbClr val="67A8E8"/>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4970" autoAdjust="0"/>
    <p:restoredTop sz="92418" autoAdjust="0"/>
  </p:normalViewPr>
  <p:slideViewPr>
    <p:cSldViewPr snapToGrid="0">
      <p:cViewPr varScale="1">
        <p:scale>
          <a:sx n="75" d="100"/>
          <a:sy n="75" d="100"/>
        </p:scale>
        <p:origin x="1373" y="48"/>
      </p:cViewPr>
      <p:guideLst>
        <p:guide orient="horz" pos="2160"/>
        <p:guide pos="3840"/>
      </p:guideLst>
    </p:cSldViewPr>
  </p:slideViewPr>
  <p:outlineViewPr>
    <p:cViewPr>
      <p:scale>
        <a:sx n="75" d="100"/>
        <a:sy n="75" d="100"/>
      </p:scale>
      <p:origin x="0" y="-1373"/>
    </p:cViewPr>
  </p:outlineViewPr>
  <p:notesTextViewPr>
    <p:cViewPr>
      <p:scale>
        <a:sx n="3" d="2"/>
        <a:sy n="3" d="2"/>
      </p:scale>
      <p:origin x="0" y="0"/>
    </p:cViewPr>
  </p:notesTextViewPr>
  <p:sorterViewPr>
    <p:cViewPr>
      <p:scale>
        <a:sx n="33" d="100"/>
        <a:sy n="33" d="100"/>
      </p:scale>
      <p:origin x="0" y="0"/>
    </p:cViewPr>
  </p:sorterViewPr>
  <p:notesViewPr>
    <p:cSldViewPr snapToGrid="0" showGuides="1">
      <p:cViewPr varScale="1">
        <p:scale>
          <a:sx n="65" d="100"/>
          <a:sy n="65" d="100"/>
        </p:scale>
        <p:origin x="2227" y="48"/>
      </p:cViewPr>
      <p:guideLst>
        <p:guide orient="horz" pos="2928"/>
        <p:guide pos="2208"/>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5.fntdata"/><Relationship Id="rId39" Type="http://schemas.openxmlformats.org/officeDocument/2006/relationships/viewProps" Target="viewProps.xml"/><Relationship Id="rId21" Type="http://schemas.openxmlformats.org/officeDocument/2006/relationships/handoutMaster" Target="handoutMasters/handoutMaster1.xml"/><Relationship Id="rId34" Type="http://schemas.openxmlformats.org/officeDocument/2006/relationships/font" Target="fonts/font13.fntdata"/><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notesMaster" Target="notesMasters/notesMaster1.xml"/><Relationship Id="rId29" Type="http://schemas.openxmlformats.org/officeDocument/2006/relationships/font" Target="fonts/font8.fntdata"/><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479" y="6358792"/>
            <a:ext cx="646259" cy="365508"/>
          </a:xfrm>
          <a:prstGeom prst="rect">
            <a:avLst/>
          </a:prstGeom>
        </p:spPr>
      </p:pic>
      <p:sp>
        <p:nvSpPr>
          <p:cNvPr id="7" name="Slide Number Placeholder 6"/>
          <p:cNvSpPr>
            <a:spLocks noGrp="1"/>
          </p:cNvSpPr>
          <p:nvPr>
            <p:ph type="sldNum" sz="quarter" idx="3"/>
          </p:nvPr>
        </p:nvSpPr>
        <p:spPr>
          <a:xfrm>
            <a:off x="5265809" y="6658664"/>
            <a:ext cx="4028440" cy="351736"/>
          </a:xfrm>
          <a:prstGeom prst="rect">
            <a:avLst/>
          </a:prstGeom>
        </p:spPr>
        <p:txBody>
          <a:bodyPr vert="horz" lIns="93177" tIns="46589" rIns="93177" bIns="46589" rtlCol="0" anchor="b"/>
          <a:lstStyle>
            <a:lvl1pPr algn="r">
              <a:defRPr sz="1200"/>
            </a:lvl1pPr>
          </a:lstStyle>
          <a:p>
            <a:fld id="{2174C76E-41B6-43A5-AD92-0632A67C9222}" type="slidenum">
              <a:rPr lang="en-GB" smtClean="0"/>
              <a:pPr/>
              <a:t>‹#›</a:t>
            </a:fld>
            <a:endParaRPr lang="en-GB" dirty="0"/>
          </a:p>
        </p:txBody>
      </p:sp>
    </p:spTree>
    <p:extLst>
      <p:ext uri="{BB962C8B-B14F-4D97-AF65-F5344CB8AC3E}">
        <p14:creationId xmlns:p14="http://schemas.microsoft.com/office/powerpoint/2010/main" val="21349176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GB"/>
          </a:p>
        </p:txBody>
      </p:sp>
      <p:sp>
        <p:nvSpPr>
          <p:cNvPr id="8" name="Notes Placeholder 7"/>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641" y="6265545"/>
            <a:ext cx="595922" cy="337038"/>
          </a:xfrm>
          <a:prstGeom prst="rect">
            <a:avLst/>
          </a:prstGeom>
        </p:spPr>
      </p:pic>
    </p:spTree>
    <p:extLst>
      <p:ext uri="{BB962C8B-B14F-4D97-AF65-F5344CB8AC3E}">
        <p14:creationId xmlns:p14="http://schemas.microsoft.com/office/powerpoint/2010/main" val="4143953915"/>
      </p:ext>
    </p:extLst>
  </p:cSld>
  <p:clrMap bg1="lt1" tx1="dk1" bg2="lt2" tx2="dk2" accent1="accent1" accent2="accent2" accent3="accent3" accent4="accent4" accent5="accent5" accent6="accent6" hlink="hlink" folHlink="folHlink"/>
  <p:notesStyle>
    <a:lvl1pPr marL="0" algn="l" defTabSz="914302" rtl="0" eaLnBrk="1" latinLnBrk="0" hangingPunct="1">
      <a:defRPr sz="1200" kern="1200">
        <a:solidFill>
          <a:schemeClr val="tx1"/>
        </a:solidFill>
        <a:latin typeface="+mn-lt"/>
        <a:ea typeface="+mn-ea"/>
        <a:cs typeface="+mn-cs"/>
      </a:defRPr>
    </a:lvl1pPr>
    <a:lvl2pPr marL="457151" algn="l" defTabSz="914302" rtl="0" eaLnBrk="1" latinLnBrk="0" hangingPunct="1">
      <a:defRPr sz="1200" kern="1200">
        <a:solidFill>
          <a:schemeClr val="tx1"/>
        </a:solidFill>
        <a:latin typeface="+mn-lt"/>
        <a:ea typeface="+mn-ea"/>
        <a:cs typeface="+mn-cs"/>
      </a:defRPr>
    </a:lvl2pPr>
    <a:lvl3pPr marL="914302" algn="l" defTabSz="914302" rtl="0" eaLnBrk="1" latinLnBrk="0" hangingPunct="1">
      <a:defRPr sz="1200" kern="1200">
        <a:solidFill>
          <a:schemeClr val="tx1"/>
        </a:solidFill>
        <a:latin typeface="+mn-lt"/>
        <a:ea typeface="+mn-ea"/>
        <a:cs typeface="+mn-cs"/>
      </a:defRPr>
    </a:lvl3pPr>
    <a:lvl4pPr marL="1371452" algn="l" defTabSz="914302" rtl="0" eaLnBrk="1" latinLnBrk="0" hangingPunct="1">
      <a:defRPr sz="1200" kern="1200">
        <a:solidFill>
          <a:schemeClr val="tx1"/>
        </a:solidFill>
        <a:latin typeface="+mn-lt"/>
        <a:ea typeface="+mn-ea"/>
        <a:cs typeface="+mn-cs"/>
      </a:defRPr>
    </a:lvl4pPr>
    <a:lvl5pPr marL="1828602" algn="l" defTabSz="914302" rtl="0" eaLnBrk="1" latinLnBrk="0" hangingPunct="1">
      <a:defRPr sz="1200" kern="1200">
        <a:solidFill>
          <a:schemeClr val="tx1"/>
        </a:solidFill>
        <a:latin typeface="+mn-lt"/>
        <a:ea typeface="+mn-ea"/>
        <a:cs typeface="+mn-cs"/>
      </a:defRPr>
    </a:lvl5pPr>
    <a:lvl6pPr marL="2285753" algn="l" defTabSz="914302" rtl="0" eaLnBrk="1" latinLnBrk="0" hangingPunct="1">
      <a:defRPr sz="1200" kern="1200">
        <a:solidFill>
          <a:schemeClr val="tx1"/>
        </a:solidFill>
        <a:latin typeface="+mn-lt"/>
        <a:ea typeface="+mn-ea"/>
        <a:cs typeface="+mn-cs"/>
      </a:defRPr>
    </a:lvl6pPr>
    <a:lvl7pPr marL="2742904" algn="l" defTabSz="914302" rtl="0" eaLnBrk="1" latinLnBrk="0" hangingPunct="1">
      <a:defRPr sz="1200" kern="1200">
        <a:solidFill>
          <a:schemeClr val="tx1"/>
        </a:solidFill>
        <a:latin typeface="+mn-lt"/>
        <a:ea typeface="+mn-ea"/>
        <a:cs typeface="+mn-cs"/>
      </a:defRPr>
    </a:lvl7pPr>
    <a:lvl8pPr marL="3200055" algn="l" defTabSz="914302" rtl="0" eaLnBrk="1" latinLnBrk="0" hangingPunct="1">
      <a:defRPr sz="1200" kern="1200">
        <a:solidFill>
          <a:schemeClr val="tx1"/>
        </a:solidFill>
        <a:latin typeface="+mn-lt"/>
        <a:ea typeface="+mn-ea"/>
        <a:cs typeface="+mn-cs"/>
      </a:defRPr>
    </a:lvl8pPr>
    <a:lvl9pPr marL="3657206" algn="l" defTabSz="91430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13: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p13:notes"/>
          <p:cNvSpPr txBox="1">
            <a:spLocks noGrp="1"/>
          </p:cNvSpPr>
          <p:nvPr>
            <p:ph type="body" idx="1"/>
          </p:nvPr>
        </p:nvSpPr>
        <p:spPr>
          <a:xfrm>
            <a:off x="929640" y="3373755"/>
            <a:ext cx="7437120" cy="2760345"/>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13: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p13:notes"/>
          <p:cNvSpPr txBox="1">
            <a:spLocks noGrp="1"/>
          </p:cNvSpPr>
          <p:nvPr>
            <p:ph type="body" idx="1"/>
          </p:nvPr>
        </p:nvSpPr>
        <p:spPr>
          <a:xfrm>
            <a:off x="929640" y="3373755"/>
            <a:ext cx="7437120" cy="2760345"/>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7371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r>
              <a:rPr lang="en-US" dirty="0"/>
              <a:t>EBCE:</a:t>
            </a:r>
            <a:r>
              <a:rPr lang="en-US" baseline="0" dirty="0"/>
              <a:t> </a:t>
            </a:r>
            <a:r>
              <a:rPr lang="en-US" dirty="0"/>
              <a:t>$17,500 of project costs to cover induction and electrical materials &amp; equipment, 500 S+S,</a:t>
            </a:r>
            <a:r>
              <a:rPr lang="en-US" baseline="0" dirty="0"/>
              <a:t> online cooking demos</a:t>
            </a:r>
            <a:endParaRPr lang="en-US" dirty="0"/>
          </a:p>
          <a:p>
            <a:r>
              <a:rPr lang="en-US" dirty="0" err="1"/>
              <a:t>BayREN</a:t>
            </a:r>
            <a:r>
              <a:rPr lang="en-US" dirty="0"/>
              <a:t>: 300 for induction stoves, 1k for HPWH, 1K for insulation, 800 duct sealing, contractor training</a:t>
            </a:r>
          </a:p>
          <a:p>
            <a:r>
              <a:rPr lang="en-US" dirty="0"/>
              <a:t>Switch Is On</a:t>
            </a:r>
          </a:p>
        </p:txBody>
      </p:sp>
      <p:sp>
        <p:nvSpPr>
          <p:cNvPr id="4" name="Slide Number Placeholder 3"/>
          <p:cNvSpPr>
            <a:spLocks noGrp="1"/>
          </p:cNvSpPr>
          <p:nvPr>
            <p:ph type="sldNum" sz="quarter" idx="10"/>
          </p:nvPr>
        </p:nvSpPr>
        <p:spPr>
          <a:xfrm>
            <a:off x="5265738" y="6657975"/>
            <a:ext cx="4029075" cy="350838"/>
          </a:xfrm>
          <a:prstGeom prst="rect">
            <a:avLst/>
          </a:prstGeom>
        </p:spPr>
        <p:txBody>
          <a:bodyPr/>
          <a:lstStyle/>
          <a:p>
            <a:pPr defTabSz="914400">
              <a:defRPr/>
            </a:pPr>
            <a:fld id="{468961EE-D459-492D-8BE0-D6FC725EF827}" type="slidenum">
              <a:rPr lang="en-US" smtClean="0">
                <a:solidFill>
                  <a:prstClr val="black"/>
                </a:solidFill>
              </a:rPr>
              <a:pPr defTabSz="914400">
                <a:defRPr/>
              </a:pPr>
              <a:t>12</a:t>
            </a:fld>
            <a:endParaRPr lang="en-US">
              <a:solidFill>
                <a:prstClr val="black"/>
              </a:solidFill>
            </a:endParaRPr>
          </a:p>
        </p:txBody>
      </p:sp>
    </p:spTree>
    <p:extLst>
      <p:ext uri="{BB962C8B-B14F-4D97-AF65-F5344CB8AC3E}">
        <p14:creationId xmlns:p14="http://schemas.microsoft.com/office/powerpoint/2010/main" val="14226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4: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4:notes"/>
          <p:cNvSpPr txBox="1">
            <a:spLocks noGrp="1"/>
          </p:cNvSpPr>
          <p:nvPr>
            <p:ph type="body" idx="1"/>
          </p:nvPr>
        </p:nvSpPr>
        <p:spPr>
          <a:xfrm>
            <a:off x="929640" y="3373755"/>
            <a:ext cx="7437120" cy="2760345"/>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dirty="0"/>
              <a:t>Also utility cost reductions</a:t>
            </a:r>
          </a:p>
          <a:p>
            <a:pPr marL="0" lvl="0" indent="0" algn="l" rtl="0">
              <a:spcBef>
                <a:spcPts val="0"/>
              </a:spcBef>
              <a:spcAft>
                <a:spcPts val="0"/>
              </a:spcAft>
              <a:buNone/>
            </a:pPr>
            <a:r>
              <a:rPr lang="en-US" dirty="0"/>
              <a:t>After disaster: 1 week to return</a:t>
            </a:r>
            <a:r>
              <a:rPr lang="en-US" baseline="0" dirty="0"/>
              <a:t> electricity service, 6 months to </a:t>
            </a:r>
            <a:r>
              <a:rPr lang="en-US" baseline="0"/>
              <a:t>return gas.</a:t>
            </a:r>
            <a:endParaRPr dirty="0"/>
          </a:p>
        </p:txBody>
      </p:sp>
      <p:sp>
        <p:nvSpPr>
          <p:cNvPr id="342" name="Google Shape;342;p4:notes"/>
          <p:cNvSpPr txBox="1">
            <a:spLocks noGrp="1"/>
          </p:cNvSpPr>
          <p:nvPr>
            <p:ph type="sldNum" idx="12"/>
          </p:nvPr>
        </p:nvSpPr>
        <p:spPr>
          <a:xfrm>
            <a:off x="5265738" y="6657975"/>
            <a:ext cx="4029075" cy="350838"/>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Calibri"/>
                <a:buNone/>
              </a:p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5: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p5:notes"/>
          <p:cNvSpPr txBox="1">
            <a:spLocks noGrp="1"/>
          </p:cNvSpPr>
          <p:nvPr>
            <p:ph type="body" idx="1"/>
          </p:nvPr>
        </p:nvSpPr>
        <p:spPr>
          <a:xfrm>
            <a:off x="929640" y="3373755"/>
            <a:ext cx="7437120" cy="2760345"/>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dirty="0"/>
              <a:t>In verbal, discuss the role of *clean* power – EBCE 100% renewable and C free by 2030. If you want to rework the penultimate bullet that I added, fine; I didn’t think “</a:t>
            </a:r>
            <a:r>
              <a:rPr lang="en-US" dirty="0" err="1"/>
              <a:t>IAQ+comfort</a:t>
            </a:r>
            <a:r>
              <a:rPr lang="en-US" dirty="0"/>
              <a:t>” covers all of mold, pest, + related issues, and thought it important to include. In verbal, make sure you address the many public $$ and programs to address these separate issues, but the barely-nascent awareness that they’re all connected to energy systems!</a:t>
            </a:r>
          </a:p>
          <a:p>
            <a:pPr marL="0" lvl="0" indent="0" algn="l" rtl="0">
              <a:spcBef>
                <a:spcPts val="0"/>
              </a:spcBef>
              <a:spcAft>
                <a:spcPts val="0"/>
              </a:spcAft>
              <a:buNone/>
            </a:pPr>
            <a:endParaRPr lang="en-US" dirty="0"/>
          </a:p>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Transition homes over time to use only electricity instead of gas.  Take advantage of money from government and utilities to make your upgrades.  This helps you tackle climate change while making your air cleaner, reducing the risk of fires, improving your health, and lowering your energy bills.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6: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p6:notes"/>
          <p:cNvSpPr txBox="1">
            <a:spLocks noGrp="1"/>
          </p:cNvSpPr>
          <p:nvPr>
            <p:ph type="body" idx="1"/>
          </p:nvPr>
        </p:nvSpPr>
        <p:spPr>
          <a:xfrm>
            <a:off x="929640" y="3373755"/>
            <a:ext cx="7437120" cy="2760345"/>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Equipment technology, what options are available</a:t>
            </a:r>
            <a:endParaRPr/>
          </a:p>
          <a:p>
            <a:pPr marL="0" lvl="0" indent="0" algn="l" rtl="0">
              <a:spcBef>
                <a:spcPts val="0"/>
              </a:spcBef>
              <a:spcAft>
                <a:spcPts val="0"/>
              </a:spcAft>
              <a:buNone/>
            </a:pPr>
            <a:r>
              <a:rPr lang="en-US"/>
              <a:t>Ex. Central AC and space heating for homes with existing ducts and one zone overall vs minisplits for homes that don’t have ducts and allow for multi-zone temperature control </a:t>
            </a:r>
            <a:endParaRPr/>
          </a:p>
          <a:p>
            <a:pPr marL="0" lvl="0" indent="0" algn="l" rtl="0">
              <a:spcBef>
                <a:spcPts val="0"/>
              </a:spcBef>
              <a:spcAft>
                <a:spcPts val="0"/>
              </a:spcAft>
              <a:buNone/>
            </a:pPr>
            <a:r>
              <a:rPr lang="en-US" i="1"/>
              <a:t>Note verbally that replacing a gas furnace with an efficient heat pump is cheaper upfront than replacing an old gas furnace with a more efficient gas furnace plus installing a stand-alone AC unit.</a:t>
            </a:r>
            <a:endParaRPr/>
          </a:p>
          <a:p>
            <a:pPr marL="0" lvl="0" indent="0" algn="l" rtl="0">
              <a:spcBef>
                <a:spcPts val="0"/>
              </a:spcBef>
              <a:spcAft>
                <a:spcPts val="0"/>
              </a:spcAft>
              <a:buNone/>
            </a:pPr>
            <a:endParaRPr/>
          </a:p>
        </p:txBody>
      </p:sp>
      <p:sp>
        <p:nvSpPr>
          <p:cNvPr id="363" name="Google Shape;363;p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Calibri"/>
                <a:buNone/>
              </a:pPr>
              <a:t>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7: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p7:notes"/>
          <p:cNvSpPr txBox="1">
            <a:spLocks noGrp="1"/>
          </p:cNvSpPr>
          <p:nvPr>
            <p:ph type="body" idx="1"/>
          </p:nvPr>
        </p:nvSpPr>
        <p:spPr>
          <a:xfrm>
            <a:off x="929640" y="3373755"/>
            <a:ext cx="7437120" cy="2760345"/>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i="1"/>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8: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p8:notes"/>
          <p:cNvSpPr txBox="1">
            <a:spLocks noGrp="1"/>
          </p:cNvSpPr>
          <p:nvPr>
            <p:ph type="body" idx="1"/>
          </p:nvPr>
        </p:nvSpPr>
        <p:spPr>
          <a:xfrm>
            <a:off x="929640" y="3373755"/>
            <a:ext cx="7437120" cy="2760345"/>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dirty="0"/>
              <a:t>This can be an interesting one to deliver.  Your verbal needs to include, per paragraph:</a:t>
            </a:r>
            <a:endParaRPr dirty="0"/>
          </a:p>
          <a:p>
            <a:pPr marL="228600" lvl="0" indent="-228600" algn="l" rtl="0">
              <a:spcBef>
                <a:spcPts val="0"/>
              </a:spcBef>
              <a:spcAft>
                <a:spcPts val="0"/>
              </a:spcAft>
              <a:buClr>
                <a:schemeClr val="dk1"/>
              </a:buClr>
              <a:buSzPts val="1200"/>
              <a:buFont typeface="Calibri"/>
              <a:buAutoNum type="arabicPeriod"/>
            </a:pPr>
            <a:r>
              <a:rPr lang="en-US" dirty="0"/>
              <a:t>…versus gas cooktops, which heat the air and pan, or electric, which heats the surface then pan. This nuance is lost on some.</a:t>
            </a:r>
            <a:endParaRPr dirty="0"/>
          </a:p>
          <a:p>
            <a:pPr marL="228600" lvl="0" indent="-228600" algn="l" rtl="0">
              <a:spcBef>
                <a:spcPts val="0"/>
              </a:spcBef>
              <a:spcAft>
                <a:spcPts val="0"/>
              </a:spcAft>
              <a:buClr>
                <a:schemeClr val="dk1"/>
              </a:buClr>
              <a:buSzPts val="1200"/>
              <a:buFont typeface="Calibri"/>
              <a:buAutoNum type="arabicPeriod"/>
            </a:pPr>
            <a:r>
              <a:rPr lang="en-US" dirty="0"/>
              <a:t>Specify that stainless steel and cast iron work great. </a:t>
            </a:r>
            <a:endParaRPr dirty="0"/>
          </a:p>
          <a:p>
            <a:pPr marL="228600" lvl="0" indent="-228600" algn="l" rtl="0">
              <a:spcBef>
                <a:spcPts val="0"/>
              </a:spcBef>
              <a:spcAft>
                <a:spcPts val="0"/>
              </a:spcAft>
              <a:buClr>
                <a:schemeClr val="dk1"/>
              </a:buClr>
              <a:buSzPts val="1200"/>
              <a:buFont typeface="Calibri"/>
              <a:buAutoNum type="arabicPeriod"/>
            </a:pPr>
            <a:r>
              <a:rPr lang="en-US" dirty="0"/>
              <a:t>Specify that burn risk is substantially reduced</a:t>
            </a:r>
          </a:p>
          <a:p>
            <a:pPr marL="228600" lvl="0" indent="-228600" algn="l" rtl="0">
              <a:spcBef>
                <a:spcPts val="0"/>
              </a:spcBef>
              <a:spcAft>
                <a:spcPts val="0"/>
              </a:spcAft>
              <a:buClr>
                <a:schemeClr val="dk1"/>
              </a:buClr>
              <a:buSzPts val="1200"/>
              <a:buFont typeface="Calibri"/>
              <a:buAutoNum type="arabicPeriod"/>
            </a:pPr>
            <a:endParaRPr lang="en-US" dirty="0"/>
          </a:p>
          <a:p>
            <a:pPr marL="0" lvl="0" indent="0" algn="l" rtl="0">
              <a:spcBef>
                <a:spcPts val="0"/>
              </a:spcBef>
              <a:spcAft>
                <a:spcPts val="0"/>
              </a:spcAft>
              <a:buClr>
                <a:schemeClr val="dk1"/>
              </a:buClr>
              <a:buSzPts val="1200"/>
              <a:buFont typeface="Calibri"/>
              <a:buNone/>
            </a:pPr>
            <a:r>
              <a:rPr lang="en-US" sz="1200" b="0" i="0" u="none" strike="noStrike" cap="none" dirty="0">
                <a:solidFill>
                  <a:schemeClr val="dk1"/>
                </a:solidFill>
                <a:effectLst/>
                <a:latin typeface="Calibri"/>
                <a:ea typeface="Calibri"/>
                <a:cs typeface="Calibri"/>
                <a:sym typeface="Calibri"/>
              </a:rPr>
              <a:t>Faster, more controllable, and more efficient than gas cooking.</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14: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p14:notes"/>
          <p:cNvSpPr txBox="1">
            <a:spLocks noGrp="1"/>
          </p:cNvSpPr>
          <p:nvPr>
            <p:ph type="body" idx="1"/>
          </p:nvPr>
        </p:nvSpPr>
        <p:spPr>
          <a:xfrm>
            <a:off x="929640" y="3373755"/>
            <a:ext cx="7437120" cy="2760345"/>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10: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p10:notes"/>
          <p:cNvSpPr txBox="1">
            <a:spLocks noGrp="1"/>
          </p:cNvSpPr>
          <p:nvPr>
            <p:ph type="body" idx="1"/>
          </p:nvPr>
        </p:nvSpPr>
        <p:spPr>
          <a:xfrm>
            <a:off x="929640" y="3373755"/>
            <a:ext cx="7437120" cy="2760345"/>
          </a:xfrm>
          <a:prstGeom prst="rect">
            <a:avLst/>
          </a:prstGeom>
          <a:noFill/>
          <a:ln>
            <a:noFill/>
          </a:ln>
        </p:spPr>
        <p:txBody>
          <a:bodyPr spcFirstLastPara="1" wrap="square" lIns="93175" tIns="46575" rIns="93175" bIns="46575" anchor="t" anchorCtr="0">
            <a:noAutofit/>
          </a:bodyPr>
          <a:lstStyle/>
          <a:p>
            <a:pPr marL="228600" lvl="0" indent="-152400" algn="l" rtl="0">
              <a:spcBef>
                <a:spcPts val="0"/>
              </a:spcBef>
              <a:spcAft>
                <a:spcPts val="0"/>
              </a:spcAft>
              <a:buClr>
                <a:schemeClr val="dk1"/>
              </a:buClr>
              <a:buSzPts val="1200"/>
              <a:buFont typeface="Calibri"/>
              <a:buNone/>
            </a:pPr>
            <a:endParaRPr dirty="0"/>
          </a:p>
        </p:txBody>
      </p:sp>
      <p:sp>
        <p:nvSpPr>
          <p:cNvPr id="416" name="Google Shape;416;p1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spcAft>
                  <a:spcPts val="0"/>
                </a:spcAft>
                <a:buNone/>
              </a:pPr>
              <a:t>8</a:t>
            </a:fld>
            <a:endParaRPr sz="18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12: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 name="Google Shape;440;p12:notes"/>
          <p:cNvSpPr txBox="1">
            <a:spLocks noGrp="1"/>
          </p:cNvSpPr>
          <p:nvPr>
            <p:ph type="body" idx="1"/>
          </p:nvPr>
        </p:nvSpPr>
        <p:spPr>
          <a:xfrm>
            <a:off x="929640" y="3373755"/>
            <a:ext cx="7437120" cy="2760345"/>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LIWP </a:t>
            </a:r>
            <a:r>
              <a:rPr lang="en-US" b="0" i="0">
                <a:solidFill>
                  <a:srgbClr val="333333"/>
                </a:solidFill>
                <a:latin typeface="Source Sans Pro"/>
                <a:ea typeface="Source Sans Pro"/>
                <a:cs typeface="Source Sans Pro"/>
                <a:sym typeface="Source Sans Pro"/>
              </a:rPr>
              <a:t>California’s Low-Income Weatherization Program (LIWP) provides low-income households with solar photovoltaic (PV) systems and energy efficiency upgrades at no cost to residents.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51" indent="0" algn="ctr">
              <a:buNone/>
              <a:defRPr sz="2000"/>
            </a:lvl2pPr>
            <a:lvl3pPr marL="914302" indent="0" algn="ctr">
              <a:buNone/>
              <a:defRPr sz="1800"/>
            </a:lvl3pPr>
            <a:lvl4pPr marL="1371452" indent="0" algn="ctr">
              <a:buNone/>
              <a:defRPr sz="1600"/>
            </a:lvl4pPr>
            <a:lvl5pPr marL="1828602" indent="0" algn="ctr">
              <a:buNone/>
              <a:defRPr sz="1600"/>
            </a:lvl5pPr>
            <a:lvl6pPr marL="2285753" indent="0" algn="ctr">
              <a:buNone/>
              <a:defRPr sz="1600"/>
            </a:lvl6pPr>
            <a:lvl7pPr marL="2742904" indent="0" algn="ctr">
              <a:buNone/>
              <a:defRPr sz="1600"/>
            </a:lvl7pPr>
            <a:lvl8pPr marL="3200055" indent="0" algn="ctr">
              <a:buNone/>
              <a:defRPr sz="1600"/>
            </a:lvl8pPr>
            <a:lvl9pPr marL="3657206"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FBE2302-5B39-4078-8C0D-ADE33ADA1109}" type="datetimeFigureOut">
              <a:rPr lang="en-US" smtClean="0"/>
              <a:pPr/>
              <a:t>7/27/2023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C50E3-C88B-4E90-BE29-96CF9761B3D7}" type="slidenum">
              <a:rPr lang="en-US" smtClean="0"/>
              <a:pPr/>
              <a:t>‹#›</a:t>
            </a:fld>
            <a:endParaRPr lang="en-US"/>
          </a:p>
        </p:txBody>
      </p:sp>
    </p:spTree>
    <p:extLst>
      <p:ext uri="{BB962C8B-B14F-4D97-AF65-F5344CB8AC3E}">
        <p14:creationId xmlns:p14="http://schemas.microsoft.com/office/powerpoint/2010/main" val="402366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BE2302-5B39-4078-8C0D-ADE33ADA1109}" type="datetimeFigureOut">
              <a:rPr lang="en-US" smtClean="0"/>
              <a:pPr/>
              <a:t>7/27/2023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C50E3-C88B-4E90-BE29-96CF9761B3D7}" type="slidenum">
              <a:rPr lang="en-US" smtClean="0"/>
              <a:pPr/>
              <a:t>‹#›</a:t>
            </a:fld>
            <a:endParaRPr lang="en-US"/>
          </a:p>
        </p:txBody>
      </p:sp>
    </p:spTree>
    <p:extLst>
      <p:ext uri="{BB962C8B-B14F-4D97-AF65-F5344CB8AC3E}">
        <p14:creationId xmlns:p14="http://schemas.microsoft.com/office/powerpoint/2010/main" val="9777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5"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6"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BE2302-5B39-4078-8C0D-ADE33ADA1109}" type="datetimeFigureOut">
              <a:rPr lang="en-US" smtClean="0"/>
              <a:pPr/>
              <a:t>7/27/2023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C50E3-C88B-4E90-BE29-96CF9761B3D7}" type="slidenum">
              <a:rPr lang="en-US" smtClean="0"/>
              <a:pPr/>
              <a:t>‹#›</a:t>
            </a:fld>
            <a:endParaRPr lang="en-US"/>
          </a:p>
        </p:txBody>
      </p:sp>
    </p:spTree>
    <p:extLst>
      <p:ext uri="{BB962C8B-B14F-4D97-AF65-F5344CB8AC3E}">
        <p14:creationId xmlns:p14="http://schemas.microsoft.com/office/powerpoint/2010/main" val="3360100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51" indent="0" algn="ctr">
              <a:buNone/>
              <a:defRPr>
                <a:solidFill>
                  <a:schemeClr val="tx1">
                    <a:tint val="75000"/>
                  </a:schemeClr>
                </a:solidFill>
              </a:defRPr>
            </a:lvl2pPr>
            <a:lvl3pPr marL="914302" indent="0" algn="ctr">
              <a:buNone/>
              <a:defRPr>
                <a:solidFill>
                  <a:schemeClr val="tx1">
                    <a:tint val="75000"/>
                  </a:schemeClr>
                </a:solidFill>
              </a:defRPr>
            </a:lvl3pPr>
            <a:lvl4pPr marL="1371452" indent="0" algn="ctr">
              <a:buNone/>
              <a:defRPr>
                <a:solidFill>
                  <a:schemeClr val="tx1">
                    <a:tint val="75000"/>
                  </a:schemeClr>
                </a:solidFill>
              </a:defRPr>
            </a:lvl4pPr>
            <a:lvl5pPr marL="1828602" indent="0" algn="ctr">
              <a:buNone/>
              <a:defRPr>
                <a:solidFill>
                  <a:schemeClr val="tx1">
                    <a:tint val="75000"/>
                  </a:schemeClr>
                </a:solidFill>
              </a:defRPr>
            </a:lvl5pPr>
            <a:lvl6pPr marL="2285753" indent="0" algn="ctr">
              <a:buNone/>
              <a:defRPr>
                <a:solidFill>
                  <a:schemeClr val="tx1">
                    <a:tint val="75000"/>
                  </a:schemeClr>
                </a:solidFill>
              </a:defRPr>
            </a:lvl6pPr>
            <a:lvl7pPr marL="2742904" indent="0" algn="ctr">
              <a:buNone/>
              <a:defRPr>
                <a:solidFill>
                  <a:schemeClr val="tx1">
                    <a:tint val="75000"/>
                  </a:schemeClr>
                </a:solidFill>
              </a:defRPr>
            </a:lvl7pPr>
            <a:lvl8pPr marL="3200055" indent="0" algn="ctr">
              <a:buNone/>
              <a:defRPr>
                <a:solidFill>
                  <a:schemeClr val="tx1">
                    <a:tint val="75000"/>
                  </a:schemeClr>
                </a:solidFill>
              </a:defRPr>
            </a:lvl8pPr>
            <a:lvl9pPr marL="365720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8C943D1-92EE-446E-9787-985E4F9B231F}" type="datetimeFigureOut">
              <a:rPr lang="en-US" smtClean="0"/>
              <a:pPr/>
              <a:t>7/27/2023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C41667-7291-42E8-B00B-345BA5840895}"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51" indent="0">
              <a:buNone/>
              <a:defRPr sz="1800">
                <a:solidFill>
                  <a:schemeClr val="tx1">
                    <a:tint val="75000"/>
                  </a:schemeClr>
                </a:solidFill>
              </a:defRPr>
            </a:lvl2pPr>
            <a:lvl3pPr marL="914302" indent="0">
              <a:buNone/>
              <a:defRPr sz="1600">
                <a:solidFill>
                  <a:schemeClr val="tx1">
                    <a:tint val="75000"/>
                  </a:schemeClr>
                </a:solidFill>
              </a:defRPr>
            </a:lvl3pPr>
            <a:lvl4pPr marL="1371452" indent="0">
              <a:buNone/>
              <a:defRPr sz="1400">
                <a:solidFill>
                  <a:schemeClr val="tx1">
                    <a:tint val="75000"/>
                  </a:schemeClr>
                </a:solidFill>
              </a:defRPr>
            </a:lvl4pPr>
            <a:lvl5pPr marL="1828602" indent="0">
              <a:buNone/>
              <a:defRPr sz="1400">
                <a:solidFill>
                  <a:schemeClr val="tx1">
                    <a:tint val="75000"/>
                  </a:schemeClr>
                </a:solidFill>
              </a:defRPr>
            </a:lvl5pPr>
            <a:lvl6pPr marL="2285753" indent="0">
              <a:buNone/>
              <a:defRPr sz="1400">
                <a:solidFill>
                  <a:schemeClr val="tx1">
                    <a:tint val="75000"/>
                  </a:schemeClr>
                </a:solidFill>
              </a:defRPr>
            </a:lvl6pPr>
            <a:lvl7pPr marL="2742904" indent="0">
              <a:buNone/>
              <a:defRPr sz="1400">
                <a:solidFill>
                  <a:schemeClr val="tx1">
                    <a:tint val="75000"/>
                  </a:schemeClr>
                </a:solidFill>
              </a:defRPr>
            </a:lvl7pPr>
            <a:lvl8pPr marL="3200055" indent="0">
              <a:buNone/>
              <a:defRPr sz="1400">
                <a:solidFill>
                  <a:schemeClr val="tx1">
                    <a:tint val="75000"/>
                  </a:schemeClr>
                </a:solidFill>
              </a:defRPr>
            </a:lvl8pPr>
            <a:lvl9pPr marL="365720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E6D262D-4886-4956-9257-8B28C6108158}" type="datetime1">
              <a:rPr lang="en-US" smtClean="0"/>
              <a:pPr/>
              <a:t>7/27/2023</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9E519841-B96A-4DD9-B158-9961937F6A4E}"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1065C3-334B-4985-A3E4-672861C7BBCA}" type="datetime1">
              <a:rPr lang="en-US" smtClean="0"/>
              <a:pPr/>
              <a:t>7/27/2023</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9E519841-B96A-4DD9-B158-9961937F6A4E}"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5"/>
            <a:ext cx="5386917" cy="639762"/>
          </a:xfrm>
        </p:spPr>
        <p:txBody>
          <a:bodyPr anchor="b"/>
          <a:lstStyle>
            <a:lvl1pPr marL="0" indent="0">
              <a:buNone/>
              <a:defRPr sz="2400" b="1"/>
            </a:lvl1pPr>
            <a:lvl2pPr marL="457151" indent="0">
              <a:buNone/>
              <a:defRPr sz="2000" b="1"/>
            </a:lvl2pPr>
            <a:lvl3pPr marL="914302" indent="0">
              <a:buNone/>
              <a:defRPr sz="1800" b="1"/>
            </a:lvl3pPr>
            <a:lvl4pPr marL="1371452" indent="0">
              <a:buNone/>
              <a:defRPr sz="1600" b="1"/>
            </a:lvl4pPr>
            <a:lvl5pPr marL="1828602" indent="0">
              <a:buNone/>
              <a:defRPr sz="1600" b="1"/>
            </a:lvl5pPr>
            <a:lvl6pPr marL="2285753" indent="0">
              <a:buNone/>
              <a:defRPr sz="1600" b="1"/>
            </a:lvl6pPr>
            <a:lvl7pPr marL="2742904" indent="0">
              <a:buNone/>
              <a:defRPr sz="1600" b="1"/>
            </a:lvl7pPr>
            <a:lvl8pPr marL="3200055" indent="0">
              <a:buNone/>
              <a:defRPr sz="1600" b="1"/>
            </a:lvl8pPr>
            <a:lvl9pPr marL="3657206"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5"/>
            <a:ext cx="5389033" cy="639762"/>
          </a:xfrm>
        </p:spPr>
        <p:txBody>
          <a:bodyPr anchor="b"/>
          <a:lstStyle>
            <a:lvl1pPr marL="0" indent="0">
              <a:buNone/>
              <a:defRPr sz="2400" b="1"/>
            </a:lvl1pPr>
            <a:lvl2pPr marL="457151" indent="0">
              <a:buNone/>
              <a:defRPr sz="2000" b="1"/>
            </a:lvl2pPr>
            <a:lvl3pPr marL="914302" indent="0">
              <a:buNone/>
              <a:defRPr sz="1800" b="1"/>
            </a:lvl3pPr>
            <a:lvl4pPr marL="1371452" indent="0">
              <a:buNone/>
              <a:defRPr sz="1600" b="1"/>
            </a:lvl4pPr>
            <a:lvl5pPr marL="1828602" indent="0">
              <a:buNone/>
              <a:defRPr sz="1600" b="1"/>
            </a:lvl5pPr>
            <a:lvl6pPr marL="2285753" indent="0">
              <a:buNone/>
              <a:defRPr sz="1600" b="1"/>
            </a:lvl6pPr>
            <a:lvl7pPr marL="2742904" indent="0">
              <a:buNone/>
              <a:defRPr sz="1600" b="1"/>
            </a:lvl7pPr>
            <a:lvl8pPr marL="3200055" indent="0">
              <a:buNone/>
              <a:defRPr sz="1600" b="1"/>
            </a:lvl8pPr>
            <a:lvl9pPr marL="365720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77907B2-7117-407C-8B8D-E9DE932E22F2}" type="datetime1">
              <a:rPr lang="en-US" smtClean="0"/>
              <a:pPr/>
              <a:t>7/27/2023</a:t>
            </a:fld>
            <a:endParaRPr lang="en-US"/>
          </a:p>
        </p:txBody>
      </p:sp>
      <p:sp>
        <p:nvSpPr>
          <p:cNvPr id="8" name="Footer Placeholder 7"/>
          <p:cNvSpPr>
            <a:spLocks noGrp="1"/>
          </p:cNvSpPr>
          <p:nvPr>
            <p:ph type="ftr" sz="quarter" idx="11"/>
          </p:nvPr>
        </p:nvSpPr>
        <p:spPr/>
        <p:txBody>
          <a:bodyPr/>
          <a:lstStyle/>
          <a:p>
            <a:r>
              <a:rPr lang="en-US"/>
              <a:t>
              </a:t>
            </a:r>
          </a:p>
        </p:txBody>
      </p:sp>
      <p:sp>
        <p:nvSpPr>
          <p:cNvPr id="9" name="Slide Number Placeholder 8"/>
          <p:cNvSpPr>
            <a:spLocks noGrp="1"/>
          </p:cNvSpPr>
          <p:nvPr>
            <p:ph type="sldNum" sz="quarter" idx="12"/>
          </p:nvPr>
        </p:nvSpPr>
        <p:spPr/>
        <p:txBody>
          <a:bodyPr/>
          <a:lstStyle/>
          <a:p>
            <a:fld id="{9E519841-B96A-4DD9-B158-9961937F6A4E}"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0EF9117-AF74-4375-AC45-966D0EEE67F3}" type="datetime1">
              <a:rPr lang="en-US" smtClean="0"/>
              <a:pPr/>
              <a:t>7/27/2023</a:t>
            </a:fld>
            <a:endParaRPr lang="en-US"/>
          </a:p>
        </p:txBody>
      </p:sp>
      <p:sp>
        <p:nvSpPr>
          <p:cNvPr id="4" name="Footer Placeholder 3"/>
          <p:cNvSpPr>
            <a:spLocks noGrp="1"/>
          </p:cNvSpPr>
          <p:nvPr>
            <p:ph type="ftr" sz="quarter" idx="11"/>
          </p:nvPr>
        </p:nvSpPr>
        <p:spPr/>
        <p:txBody>
          <a:bodyPr/>
          <a:lstStyle/>
          <a:p>
            <a:r>
              <a:rPr lang="en-US"/>
              <a:t>
              </a:t>
            </a:r>
          </a:p>
        </p:txBody>
      </p:sp>
      <p:sp>
        <p:nvSpPr>
          <p:cNvPr id="5" name="Slide Number Placeholder 4"/>
          <p:cNvSpPr>
            <a:spLocks noGrp="1"/>
          </p:cNvSpPr>
          <p:nvPr>
            <p:ph type="sldNum" sz="quarter" idx="12"/>
          </p:nvPr>
        </p:nvSpPr>
        <p:spPr/>
        <p:txBody>
          <a:bodyPr/>
          <a:lstStyle/>
          <a:p>
            <a:fld id="{9E519841-B96A-4DD9-B158-9961937F6A4E}"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B4ABE8-3F92-4E04-8543-75E36DDD6C61}" type="datetime1">
              <a:rPr lang="en-US" smtClean="0"/>
              <a:pPr/>
              <a:t>7/27/2023</a:t>
            </a:fld>
            <a:endParaRPr lang="en-US"/>
          </a:p>
        </p:txBody>
      </p:sp>
      <p:sp>
        <p:nvSpPr>
          <p:cNvPr id="3" name="Footer Placeholder 2"/>
          <p:cNvSpPr>
            <a:spLocks noGrp="1"/>
          </p:cNvSpPr>
          <p:nvPr>
            <p:ph type="ftr" sz="quarter" idx="11"/>
          </p:nvPr>
        </p:nvSpPr>
        <p:spPr/>
        <p:txBody>
          <a:bodyPr/>
          <a:lstStyle/>
          <a:p>
            <a:r>
              <a:rPr lang="en-US"/>
              <a:t>
              </a:t>
            </a:r>
          </a:p>
        </p:txBody>
      </p:sp>
      <p:sp>
        <p:nvSpPr>
          <p:cNvPr id="4" name="Slide Number Placeholder 3"/>
          <p:cNvSpPr>
            <a:spLocks noGrp="1"/>
          </p:cNvSpPr>
          <p:nvPr>
            <p:ph type="sldNum" sz="quarter" idx="12"/>
          </p:nvPr>
        </p:nvSpPr>
        <p:spPr/>
        <p:txBody>
          <a:bodyPr/>
          <a:lstStyle/>
          <a:p>
            <a:fld id="{9E519841-B96A-4DD9-B158-9961937F6A4E}"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1"/>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5"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400"/>
            </a:lvl1pPr>
            <a:lvl2pPr marL="457151" indent="0">
              <a:buNone/>
              <a:defRPr sz="1200"/>
            </a:lvl2pPr>
            <a:lvl3pPr marL="914302" indent="0">
              <a:buNone/>
              <a:defRPr sz="1000"/>
            </a:lvl3pPr>
            <a:lvl4pPr marL="1371452" indent="0">
              <a:buNone/>
              <a:defRPr sz="900"/>
            </a:lvl4pPr>
            <a:lvl5pPr marL="1828602" indent="0">
              <a:buNone/>
              <a:defRPr sz="900"/>
            </a:lvl5pPr>
            <a:lvl6pPr marL="2285753" indent="0">
              <a:buNone/>
              <a:defRPr sz="900"/>
            </a:lvl6pPr>
            <a:lvl7pPr marL="2742904" indent="0">
              <a:buNone/>
              <a:defRPr sz="900"/>
            </a:lvl7pPr>
            <a:lvl8pPr marL="3200055" indent="0">
              <a:buNone/>
              <a:defRPr sz="900"/>
            </a:lvl8pPr>
            <a:lvl9pPr marL="365720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12EAFD-ED2C-4088-963C-C862FC090A2F}" type="datetime1">
              <a:rPr lang="en-US" smtClean="0"/>
              <a:pPr/>
              <a:t>7/27/2023</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9E519841-B96A-4DD9-B158-9961937F6A4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BE2302-5B39-4078-8C0D-ADE33ADA1109}" type="datetimeFigureOut">
              <a:rPr lang="en-US" smtClean="0"/>
              <a:pPr/>
              <a:t>7/27/2023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C50E3-C88B-4E90-BE29-96CF9761B3D7}" type="slidenum">
              <a:rPr lang="en-US" smtClean="0"/>
              <a:pPr/>
              <a:t>‹#›</a:t>
            </a:fld>
            <a:endParaRPr lang="en-US"/>
          </a:p>
        </p:txBody>
      </p:sp>
    </p:spTree>
    <p:extLst>
      <p:ext uri="{BB962C8B-B14F-4D97-AF65-F5344CB8AC3E}">
        <p14:creationId xmlns:p14="http://schemas.microsoft.com/office/powerpoint/2010/main" val="20045498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51" indent="0">
              <a:buNone/>
              <a:defRPr sz="2800"/>
            </a:lvl2pPr>
            <a:lvl3pPr marL="914302" indent="0">
              <a:buNone/>
              <a:defRPr sz="2400"/>
            </a:lvl3pPr>
            <a:lvl4pPr marL="1371452" indent="0">
              <a:buNone/>
              <a:defRPr sz="2000"/>
            </a:lvl4pPr>
            <a:lvl5pPr marL="1828602" indent="0">
              <a:buNone/>
              <a:defRPr sz="2000"/>
            </a:lvl5pPr>
            <a:lvl6pPr marL="2285753" indent="0">
              <a:buNone/>
              <a:defRPr sz="2000"/>
            </a:lvl6pPr>
            <a:lvl7pPr marL="2742904" indent="0">
              <a:buNone/>
              <a:defRPr sz="2000"/>
            </a:lvl7pPr>
            <a:lvl8pPr marL="3200055" indent="0">
              <a:buNone/>
              <a:defRPr sz="2000"/>
            </a:lvl8pPr>
            <a:lvl9pPr marL="3657206"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51" indent="0">
              <a:buNone/>
              <a:defRPr sz="1200"/>
            </a:lvl2pPr>
            <a:lvl3pPr marL="914302" indent="0">
              <a:buNone/>
              <a:defRPr sz="1000"/>
            </a:lvl3pPr>
            <a:lvl4pPr marL="1371452" indent="0">
              <a:buNone/>
              <a:defRPr sz="900"/>
            </a:lvl4pPr>
            <a:lvl5pPr marL="1828602" indent="0">
              <a:buNone/>
              <a:defRPr sz="900"/>
            </a:lvl5pPr>
            <a:lvl6pPr marL="2285753" indent="0">
              <a:buNone/>
              <a:defRPr sz="900"/>
            </a:lvl6pPr>
            <a:lvl7pPr marL="2742904" indent="0">
              <a:buNone/>
              <a:defRPr sz="900"/>
            </a:lvl7pPr>
            <a:lvl8pPr marL="3200055" indent="0">
              <a:buNone/>
              <a:defRPr sz="900"/>
            </a:lvl8pPr>
            <a:lvl9pPr marL="365720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6847C-1E01-4957-924A-C4E6281B554A}" type="datetime1">
              <a:rPr lang="en-US" smtClean="0"/>
              <a:pPr/>
              <a:t>7/27/2023</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9E519841-B96A-4DD9-B158-9961937F6A4E}"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DDB344-C06F-4A61-8E88-066BC18D3FD7}" type="datetime1">
              <a:rPr lang="en-US" smtClean="0"/>
              <a:pPr/>
              <a:t>7/27/2023</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9E519841-B96A-4DD9-B158-9961937F6A4E}"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47F781-B320-4D55-BB44-A9CD6FB06E01}" type="datetime1">
              <a:rPr lang="en-US" smtClean="0"/>
              <a:pPr/>
              <a:t>7/27/2023</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9E519841-B96A-4DD9-B158-9961937F6A4E}"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Title + Text">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300042" y="225427"/>
            <a:ext cx="11591924" cy="503237"/>
          </a:xfrm>
        </p:spPr>
        <p:txBody>
          <a:bodyPr/>
          <a:lstStyle>
            <a:lvl1pPr>
              <a:defRPr/>
            </a:lvl1pPr>
          </a:lstStyle>
          <a:p>
            <a:r>
              <a:rPr lang="en-US" dirty="0"/>
              <a:t>Slide with Title + Text Column</a:t>
            </a:r>
            <a:endParaRPr lang="en-CA" dirty="0"/>
          </a:p>
        </p:txBody>
      </p:sp>
      <p:sp>
        <p:nvSpPr>
          <p:cNvPr id="3" name="Text Placeholder 2"/>
          <p:cNvSpPr>
            <a:spLocks noGrp="1"/>
          </p:cNvSpPr>
          <p:nvPr>
            <p:ph type="body" sz="quarter" idx="10"/>
          </p:nvPr>
        </p:nvSpPr>
        <p:spPr>
          <a:xfrm>
            <a:off x="300046" y="728668"/>
            <a:ext cx="5795961" cy="5400676"/>
          </a:xfrm>
        </p:spPr>
        <p:txBody>
          <a:bodyPr/>
          <a:lstStyle>
            <a:lvl1pPr>
              <a:defRPr sz="2000"/>
            </a:lvl1pPr>
            <a:lvl2pPr marL="342863" indent="-342863">
              <a:buFont typeface="Arial" panose="020B0604020202020204" pitchFamily="34" charset="0"/>
              <a:buChar char="•"/>
              <a:defRPr sz="2000"/>
            </a:lvl2pPr>
            <a:lvl3pPr marL="342863" indent="-342863">
              <a:buFont typeface="Arial" panose="020B0604020202020204" pitchFamily="34" charset="0"/>
              <a:buChar char="•"/>
              <a:defRPr sz="1800"/>
            </a:lvl3pPr>
            <a:lvl4pPr marL="285719" indent="-285719">
              <a:buFont typeface="Arial" panose="020B0604020202020204" pitchFamily="34" charset="0"/>
              <a:buChar char="•"/>
              <a:defRPr sz="1400"/>
            </a:lvl4pPr>
            <a:lvl5pPr marL="285719" indent="-285719">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007546571"/>
      </p:ext>
    </p:extLst>
  </p:cSld>
  <p:clrMapOvr>
    <a:masterClrMapping/>
  </p:clrMapOvr>
  <mc:AlternateContent xmlns:mc="http://schemas.openxmlformats.org/markup-compatibility/2006" xmlns:p14="http://schemas.microsoft.com/office/powerpoint/2010/main">
    <mc:Choice Requires="p14">
      <p:transition spd="slow" p14:dur="10000"/>
    </mc:Choice>
    <mc:Fallback xmlns="" xmlns:mv="urn:schemas-microsoft-com:mac:vml">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over Integral White">
    <p:spTree>
      <p:nvGrpSpPr>
        <p:cNvPr id="1" name=""/>
        <p:cNvGrpSpPr/>
        <p:nvPr/>
      </p:nvGrpSpPr>
      <p:grpSpPr>
        <a:xfrm>
          <a:off x="0" y="0"/>
          <a:ext cx="0" cy="0"/>
          <a:chOff x="0" y="0"/>
          <a:chExt cx="0" cy="0"/>
        </a:xfrm>
      </p:grpSpPr>
      <p:sp>
        <p:nvSpPr>
          <p:cNvPr id="25" name="Picture Placeholder 24"/>
          <p:cNvSpPr>
            <a:spLocks noGrp="1"/>
          </p:cNvSpPr>
          <p:nvPr>
            <p:ph type="pic" sz="quarter" idx="10"/>
          </p:nvPr>
        </p:nvSpPr>
        <p:spPr>
          <a:xfrm>
            <a:off x="4224346" y="0"/>
            <a:ext cx="7967663" cy="6858000"/>
          </a:xfrm>
          <a:solidFill>
            <a:schemeClr val="accent6"/>
          </a:solidFill>
        </p:spPr>
        <p:txBody>
          <a:bodyPr/>
          <a:lstStyle>
            <a:lvl1pPr marL="0" marR="0" indent="0" algn="l" defTabSz="914302"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r>
              <a:rPr lang="en-US"/>
              <a:t>Click icon to add picture</a:t>
            </a:r>
            <a:endParaRPr lang="en-CA"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4964" y="5698861"/>
            <a:ext cx="3119437" cy="609871"/>
          </a:xfrm>
          <a:prstGeom prst="rect">
            <a:avLst/>
          </a:prstGeom>
        </p:spPr>
      </p:pic>
      <p:sp>
        <p:nvSpPr>
          <p:cNvPr id="22" name="Title 21"/>
          <p:cNvSpPr>
            <a:spLocks noGrp="1"/>
          </p:cNvSpPr>
          <p:nvPr>
            <p:ph type="title" hasCustomPrompt="1"/>
          </p:nvPr>
        </p:nvSpPr>
        <p:spPr>
          <a:xfrm>
            <a:off x="300040" y="225427"/>
            <a:ext cx="3743325" cy="323850"/>
          </a:xfrm>
          <a:prstGeom prst="rect">
            <a:avLst/>
          </a:prstGeom>
        </p:spPr>
        <p:txBody>
          <a:bodyPr anchor="t" anchorCtr="0">
            <a:noAutofit/>
          </a:bodyPr>
          <a:lstStyle>
            <a:lvl1pPr marL="0" marR="0" indent="0" algn="l" defTabSz="914302" rtl="0" eaLnBrk="1" fontAlgn="auto" latinLnBrk="0" hangingPunct="1">
              <a:lnSpc>
                <a:spcPct val="90000"/>
              </a:lnSpc>
              <a:spcBef>
                <a:spcPct val="0"/>
              </a:spcBef>
              <a:spcAft>
                <a:spcPts val="0"/>
              </a:spcAft>
              <a:buClrTx/>
              <a:buSzTx/>
              <a:buFontTx/>
              <a:buNone/>
              <a:tabLst/>
              <a:defRPr sz="2800">
                <a:solidFill>
                  <a:srgbClr val="000000"/>
                </a:solidFill>
              </a:defRPr>
            </a:lvl1pPr>
          </a:lstStyle>
          <a:p>
            <a:pPr marL="0" marR="0" lvl="0" indent="0" algn="l" defTabSz="914302" rtl="0" eaLnBrk="1" fontAlgn="auto" latinLnBrk="0" hangingPunct="1">
              <a:lnSpc>
                <a:spcPct val="90000"/>
              </a:lnSpc>
              <a:spcBef>
                <a:spcPct val="0"/>
              </a:spcBef>
              <a:spcAft>
                <a:spcPts val="0"/>
              </a:spcAft>
              <a:buClrTx/>
              <a:buSzTx/>
              <a:buFontTx/>
              <a:buNone/>
              <a:tabLst/>
              <a:defRPr/>
            </a:pPr>
            <a:r>
              <a:rPr lang="en-US" dirty="0"/>
              <a:t>Title</a:t>
            </a:r>
            <a:endParaRPr lang="en-CA" dirty="0"/>
          </a:p>
        </p:txBody>
      </p:sp>
      <p:sp>
        <p:nvSpPr>
          <p:cNvPr id="27" name="Text Placeholder 26"/>
          <p:cNvSpPr>
            <a:spLocks noGrp="1"/>
          </p:cNvSpPr>
          <p:nvPr>
            <p:ph type="body" sz="quarter" idx="11" hasCustomPrompt="1"/>
          </p:nvPr>
        </p:nvSpPr>
        <p:spPr>
          <a:xfrm>
            <a:off x="300041" y="4632966"/>
            <a:ext cx="3743323" cy="334552"/>
          </a:xfrm>
        </p:spPr>
        <p:txBody>
          <a:bodyPr>
            <a:noAutofit/>
          </a:bodyPr>
          <a:lstStyle>
            <a:lvl1pPr marL="0" indent="0">
              <a:buNone/>
              <a:defRPr sz="1800" b="1" baseline="0"/>
            </a:lvl1pPr>
            <a:lvl2pPr marL="457151" indent="0">
              <a:buNone/>
              <a:defRPr/>
            </a:lvl2pPr>
            <a:lvl3pPr marL="914302" indent="0">
              <a:buNone/>
              <a:defRPr/>
            </a:lvl3pPr>
            <a:lvl4pPr marL="1371452" indent="0">
              <a:buNone/>
              <a:defRPr/>
            </a:lvl4pPr>
            <a:lvl5pPr marL="1828602" indent="0">
              <a:buNone/>
              <a:defRPr/>
            </a:lvl5pPr>
          </a:lstStyle>
          <a:p>
            <a:pPr lvl="0"/>
            <a:r>
              <a:rPr lang="en-US" dirty="0"/>
              <a:t>Presenter Name</a:t>
            </a:r>
          </a:p>
        </p:txBody>
      </p:sp>
      <p:sp>
        <p:nvSpPr>
          <p:cNvPr id="28" name="Text Placeholder 26"/>
          <p:cNvSpPr>
            <a:spLocks noGrp="1"/>
          </p:cNvSpPr>
          <p:nvPr>
            <p:ph type="body" sz="quarter" idx="12" hasCustomPrompt="1"/>
          </p:nvPr>
        </p:nvSpPr>
        <p:spPr>
          <a:xfrm>
            <a:off x="300041" y="4967517"/>
            <a:ext cx="3743323" cy="294698"/>
          </a:xfrm>
        </p:spPr>
        <p:txBody>
          <a:bodyPr>
            <a:noAutofit/>
          </a:bodyPr>
          <a:lstStyle>
            <a:lvl1pPr marL="0" indent="0">
              <a:buNone/>
              <a:defRPr sz="1800" baseline="0"/>
            </a:lvl1pPr>
            <a:lvl2pPr marL="457151" indent="0">
              <a:buNone/>
              <a:defRPr/>
            </a:lvl2pPr>
            <a:lvl3pPr marL="914302" indent="0">
              <a:buNone/>
              <a:defRPr/>
            </a:lvl3pPr>
            <a:lvl4pPr marL="1371452" indent="0">
              <a:buNone/>
              <a:defRPr/>
            </a:lvl4pPr>
            <a:lvl5pPr marL="1828602" indent="0">
              <a:buNone/>
              <a:defRPr/>
            </a:lvl5pPr>
          </a:lstStyle>
          <a:p>
            <a:pPr lvl="0"/>
            <a:r>
              <a:rPr lang="en-US" dirty="0"/>
              <a:t>Role</a:t>
            </a:r>
          </a:p>
        </p:txBody>
      </p:sp>
      <p:sp>
        <p:nvSpPr>
          <p:cNvPr id="29" name="Text Placeholder 26"/>
          <p:cNvSpPr>
            <a:spLocks noGrp="1"/>
          </p:cNvSpPr>
          <p:nvPr>
            <p:ph type="body" sz="quarter" idx="13" hasCustomPrompt="1"/>
          </p:nvPr>
        </p:nvSpPr>
        <p:spPr>
          <a:xfrm>
            <a:off x="300041" y="5262215"/>
            <a:ext cx="3743323" cy="349212"/>
          </a:xfrm>
        </p:spPr>
        <p:txBody>
          <a:bodyPr>
            <a:noAutofit/>
          </a:bodyPr>
          <a:lstStyle>
            <a:lvl1pPr marL="0" indent="0">
              <a:buNone/>
              <a:defRPr sz="1400" baseline="0"/>
            </a:lvl1pPr>
            <a:lvl2pPr marL="457151" indent="0">
              <a:buNone/>
              <a:defRPr/>
            </a:lvl2pPr>
            <a:lvl3pPr marL="914302" indent="0">
              <a:buNone/>
              <a:defRPr/>
            </a:lvl3pPr>
            <a:lvl4pPr marL="1371452" indent="0">
              <a:buNone/>
              <a:defRPr/>
            </a:lvl4pPr>
            <a:lvl5pPr marL="1828602" indent="0">
              <a:buNone/>
              <a:defRPr/>
            </a:lvl5pPr>
          </a:lstStyle>
          <a:p>
            <a:pPr lvl="0"/>
            <a:r>
              <a:rPr lang="en-US" dirty="0"/>
              <a:t>email@integralgroup.com</a:t>
            </a:r>
          </a:p>
        </p:txBody>
      </p:sp>
      <p:sp>
        <p:nvSpPr>
          <p:cNvPr id="34" name="Text Placeholder 33"/>
          <p:cNvSpPr>
            <a:spLocks noGrp="1"/>
          </p:cNvSpPr>
          <p:nvPr>
            <p:ph type="body" sz="quarter" idx="14" hasCustomPrompt="1"/>
          </p:nvPr>
        </p:nvSpPr>
        <p:spPr>
          <a:xfrm>
            <a:off x="300040" y="736454"/>
            <a:ext cx="3743325" cy="1722666"/>
          </a:xfrm>
        </p:spPr>
        <p:txBody>
          <a:bodyPr/>
          <a:lstStyle>
            <a:lvl1pPr marL="0" indent="0">
              <a:buNone/>
              <a:defRPr sz="2000" baseline="0"/>
            </a:lvl1pPr>
            <a:lvl2pPr marL="457151" indent="0">
              <a:buNone/>
              <a:defRPr/>
            </a:lvl2pPr>
            <a:lvl3pPr marL="914302" indent="0">
              <a:buNone/>
              <a:defRPr/>
            </a:lvl3pPr>
            <a:lvl4pPr marL="1371452" indent="0">
              <a:buNone/>
              <a:defRPr/>
            </a:lvl4pPr>
            <a:lvl5pPr marL="1828602" indent="0">
              <a:buNone/>
              <a:defRPr/>
            </a:lvl5pPr>
          </a:lstStyle>
          <a:p>
            <a:pPr lvl="0"/>
            <a:r>
              <a:rPr lang="en-US" dirty="0"/>
              <a:t>Subtitle</a:t>
            </a:r>
            <a:endParaRPr lang="en-CA" dirty="0"/>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0043" y="5728809"/>
            <a:ext cx="3743324" cy="801071"/>
          </a:xfrm>
          <a:prstGeom prst="rect">
            <a:avLst/>
          </a:prstGeom>
        </p:spPr>
      </p:pic>
    </p:spTree>
    <p:extLst>
      <p:ext uri="{BB962C8B-B14F-4D97-AF65-F5344CB8AC3E}">
        <p14:creationId xmlns:p14="http://schemas.microsoft.com/office/powerpoint/2010/main" val="284200052"/>
      </p:ext>
    </p:extLst>
  </p:cSld>
  <p:clrMapOvr>
    <a:masterClrMapping/>
  </p:clrMapOvr>
  <p:transition/>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ver Integral Grey">
    <p:bg>
      <p:bgPr>
        <a:solidFill>
          <a:schemeClr val="tx1"/>
        </a:solidFill>
        <a:effectLst/>
      </p:bgPr>
    </p:bg>
    <p:spTree>
      <p:nvGrpSpPr>
        <p:cNvPr id="1" name=""/>
        <p:cNvGrpSpPr/>
        <p:nvPr/>
      </p:nvGrpSpPr>
      <p:grpSpPr>
        <a:xfrm>
          <a:off x="0" y="0"/>
          <a:ext cx="0" cy="0"/>
          <a:chOff x="0" y="0"/>
          <a:chExt cx="0" cy="0"/>
        </a:xfrm>
      </p:grpSpPr>
      <p:sp>
        <p:nvSpPr>
          <p:cNvPr id="25" name="Picture Placeholder 24"/>
          <p:cNvSpPr>
            <a:spLocks noGrp="1"/>
          </p:cNvSpPr>
          <p:nvPr>
            <p:ph type="pic" sz="quarter" idx="10"/>
          </p:nvPr>
        </p:nvSpPr>
        <p:spPr>
          <a:xfrm>
            <a:off x="4224346" y="0"/>
            <a:ext cx="7967663" cy="6858000"/>
          </a:xfrm>
          <a:solidFill>
            <a:schemeClr val="accent6"/>
          </a:solidFill>
        </p:spPr>
        <p:txBody>
          <a:bodyPr/>
          <a:lstStyle/>
          <a:p>
            <a:r>
              <a:rPr lang="en-US"/>
              <a:t>Click icon to add picture</a:t>
            </a:r>
            <a:endParaRPr lang="en-CA" dirty="0"/>
          </a:p>
        </p:txBody>
      </p:sp>
      <p:sp>
        <p:nvSpPr>
          <p:cNvPr id="10" name="Title 21"/>
          <p:cNvSpPr>
            <a:spLocks noGrp="1"/>
          </p:cNvSpPr>
          <p:nvPr>
            <p:ph type="title" hasCustomPrompt="1"/>
          </p:nvPr>
        </p:nvSpPr>
        <p:spPr>
          <a:xfrm>
            <a:off x="300040" y="225427"/>
            <a:ext cx="3743325" cy="323850"/>
          </a:xfrm>
          <a:prstGeom prst="rect">
            <a:avLst/>
          </a:prstGeom>
        </p:spPr>
        <p:txBody>
          <a:bodyPr anchor="t" anchorCtr="0">
            <a:noAutofit/>
          </a:bodyPr>
          <a:lstStyle>
            <a:lvl1pPr marL="0" marR="0" indent="0" algn="l" defTabSz="914302" rtl="0" eaLnBrk="1" fontAlgn="auto" latinLnBrk="0" hangingPunct="1">
              <a:lnSpc>
                <a:spcPct val="90000"/>
              </a:lnSpc>
              <a:spcBef>
                <a:spcPct val="0"/>
              </a:spcBef>
              <a:spcAft>
                <a:spcPts val="0"/>
              </a:spcAft>
              <a:buClrTx/>
              <a:buSzTx/>
              <a:buFontTx/>
              <a:buNone/>
              <a:tabLst/>
              <a:defRPr sz="2800">
                <a:solidFill>
                  <a:schemeClr val="bg1"/>
                </a:solidFill>
              </a:defRPr>
            </a:lvl1pPr>
          </a:lstStyle>
          <a:p>
            <a:pPr marL="0" marR="0" lvl="0" indent="0" algn="l" defTabSz="914302" rtl="0" eaLnBrk="1" fontAlgn="auto" latinLnBrk="0" hangingPunct="1">
              <a:lnSpc>
                <a:spcPct val="90000"/>
              </a:lnSpc>
              <a:spcBef>
                <a:spcPct val="0"/>
              </a:spcBef>
              <a:spcAft>
                <a:spcPts val="0"/>
              </a:spcAft>
              <a:buClrTx/>
              <a:buSzTx/>
              <a:buFontTx/>
              <a:buNone/>
              <a:tabLst/>
              <a:defRPr/>
            </a:pPr>
            <a:r>
              <a:rPr lang="en-US" dirty="0"/>
              <a:t>Title</a:t>
            </a:r>
            <a:endParaRPr lang="en-CA" dirty="0"/>
          </a:p>
        </p:txBody>
      </p:sp>
      <p:sp>
        <p:nvSpPr>
          <p:cNvPr id="11" name="Text Placeholder 26"/>
          <p:cNvSpPr>
            <a:spLocks noGrp="1"/>
          </p:cNvSpPr>
          <p:nvPr>
            <p:ph type="body" sz="quarter" idx="11" hasCustomPrompt="1"/>
          </p:nvPr>
        </p:nvSpPr>
        <p:spPr>
          <a:xfrm>
            <a:off x="300041" y="4632966"/>
            <a:ext cx="3743323" cy="334552"/>
          </a:xfrm>
        </p:spPr>
        <p:txBody>
          <a:bodyPr>
            <a:noAutofit/>
          </a:bodyPr>
          <a:lstStyle>
            <a:lvl1pPr marL="0" indent="0">
              <a:buNone/>
              <a:defRPr sz="1800" b="1" baseline="0">
                <a:solidFill>
                  <a:schemeClr val="bg1"/>
                </a:solidFill>
              </a:defRPr>
            </a:lvl1pPr>
            <a:lvl2pPr marL="457151" indent="0">
              <a:buNone/>
              <a:defRPr/>
            </a:lvl2pPr>
            <a:lvl3pPr marL="914302" indent="0">
              <a:buNone/>
              <a:defRPr/>
            </a:lvl3pPr>
            <a:lvl4pPr marL="1371452" indent="0">
              <a:buNone/>
              <a:defRPr/>
            </a:lvl4pPr>
            <a:lvl5pPr marL="1828602" indent="0">
              <a:buNone/>
              <a:defRPr/>
            </a:lvl5pPr>
          </a:lstStyle>
          <a:p>
            <a:pPr lvl="0"/>
            <a:r>
              <a:rPr lang="en-US" dirty="0"/>
              <a:t>Presenter Name</a:t>
            </a:r>
          </a:p>
        </p:txBody>
      </p:sp>
      <p:sp>
        <p:nvSpPr>
          <p:cNvPr id="12" name="Text Placeholder 26"/>
          <p:cNvSpPr>
            <a:spLocks noGrp="1"/>
          </p:cNvSpPr>
          <p:nvPr>
            <p:ph type="body" sz="quarter" idx="12" hasCustomPrompt="1"/>
          </p:nvPr>
        </p:nvSpPr>
        <p:spPr>
          <a:xfrm>
            <a:off x="300041" y="4967517"/>
            <a:ext cx="3743323" cy="294698"/>
          </a:xfrm>
        </p:spPr>
        <p:txBody>
          <a:bodyPr>
            <a:noAutofit/>
          </a:bodyPr>
          <a:lstStyle>
            <a:lvl1pPr marL="0" indent="0">
              <a:buNone/>
              <a:defRPr sz="1800" baseline="0">
                <a:solidFill>
                  <a:schemeClr val="bg1"/>
                </a:solidFill>
              </a:defRPr>
            </a:lvl1pPr>
            <a:lvl2pPr marL="457151" indent="0">
              <a:buNone/>
              <a:defRPr/>
            </a:lvl2pPr>
            <a:lvl3pPr marL="914302" indent="0">
              <a:buNone/>
              <a:defRPr/>
            </a:lvl3pPr>
            <a:lvl4pPr marL="1371452" indent="0">
              <a:buNone/>
              <a:defRPr/>
            </a:lvl4pPr>
            <a:lvl5pPr marL="1828602" indent="0">
              <a:buNone/>
              <a:defRPr/>
            </a:lvl5pPr>
          </a:lstStyle>
          <a:p>
            <a:pPr lvl="0"/>
            <a:r>
              <a:rPr lang="en-US" dirty="0"/>
              <a:t>Role</a:t>
            </a:r>
          </a:p>
        </p:txBody>
      </p:sp>
      <p:sp>
        <p:nvSpPr>
          <p:cNvPr id="13" name="Text Placeholder 26"/>
          <p:cNvSpPr>
            <a:spLocks noGrp="1"/>
          </p:cNvSpPr>
          <p:nvPr>
            <p:ph type="body" sz="quarter" idx="13" hasCustomPrompt="1"/>
          </p:nvPr>
        </p:nvSpPr>
        <p:spPr>
          <a:xfrm>
            <a:off x="300041" y="5262215"/>
            <a:ext cx="3743323" cy="349212"/>
          </a:xfrm>
        </p:spPr>
        <p:txBody>
          <a:bodyPr>
            <a:noAutofit/>
          </a:bodyPr>
          <a:lstStyle>
            <a:lvl1pPr marL="0" indent="0">
              <a:buNone/>
              <a:defRPr sz="1400" baseline="0">
                <a:solidFill>
                  <a:schemeClr val="bg1"/>
                </a:solidFill>
              </a:defRPr>
            </a:lvl1pPr>
            <a:lvl2pPr marL="457151" indent="0">
              <a:buNone/>
              <a:defRPr/>
            </a:lvl2pPr>
            <a:lvl3pPr marL="914302" indent="0">
              <a:buNone/>
              <a:defRPr/>
            </a:lvl3pPr>
            <a:lvl4pPr marL="1371452" indent="0">
              <a:buNone/>
              <a:defRPr/>
            </a:lvl4pPr>
            <a:lvl5pPr marL="1828602" indent="0">
              <a:buNone/>
              <a:defRPr/>
            </a:lvl5pPr>
          </a:lstStyle>
          <a:p>
            <a:pPr lvl="0"/>
            <a:r>
              <a:rPr lang="en-US" dirty="0"/>
              <a:t>email@integralgroup.com</a:t>
            </a:r>
          </a:p>
        </p:txBody>
      </p:sp>
      <p:sp>
        <p:nvSpPr>
          <p:cNvPr id="14" name="Text Placeholder 33"/>
          <p:cNvSpPr>
            <a:spLocks noGrp="1"/>
          </p:cNvSpPr>
          <p:nvPr>
            <p:ph type="body" sz="quarter" idx="14" hasCustomPrompt="1"/>
          </p:nvPr>
        </p:nvSpPr>
        <p:spPr>
          <a:xfrm>
            <a:off x="300040" y="736454"/>
            <a:ext cx="3743325" cy="1722666"/>
          </a:xfrm>
        </p:spPr>
        <p:txBody>
          <a:bodyPr/>
          <a:lstStyle>
            <a:lvl1pPr marL="0" indent="0">
              <a:buNone/>
              <a:defRPr sz="2000" baseline="0">
                <a:solidFill>
                  <a:schemeClr val="bg1"/>
                </a:solidFill>
              </a:defRPr>
            </a:lvl1pPr>
            <a:lvl2pPr marL="457151" indent="0">
              <a:buNone/>
              <a:defRPr/>
            </a:lvl2pPr>
            <a:lvl3pPr marL="914302" indent="0">
              <a:buNone/>
              <a:defRPr/>
            </a:lvl3pPr>
            <a:lvl4pPr marL="1371452" indent="0">
              <a:buNone/>
              <a:defRPr/>
            </a:lvl4pPr>
            <a:lvl5pPr marL="1828602" indent="0">
              <a:buNone/>
              <a:defRPr/>
            </a:lvl5pPr>
          </a:lstStyle>
          <a:p>
            <a:pPr lvl="0"/>
            <a:r>
              <a:rPr lang="en-US" dirty="0"/>
              <a:t>Subtitle</a:t>
            </a:r>
            <a:endParaRPr lang="en-CA"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0037" y="5728809"/>
            <a:ext cx="3743323" cy="801071"/>
          </a:xfrm>
          <a:prstGeom prst="rect">
            <a:avLst/>
          </a:prstGeom>
        </p:spPr>
      </p:pic>
    </p:spTree>
    <p:extLst>
      <p:ext uri="{BB962C8B-B14F-4D97-AF65-F5344CB8AC3E}">
        <p14:creationId xmlns:p14="http://schemas.microsoft.com/office/powerpoint/2010/main" val="4014808185"/>
      </p:ext>
    </p:extLst>
  </p:cSld>
  <p:clrMapOvr>
    <a:masterClrMapping/>
  </p:clrMapOvr>
  <p:transition/>
  <p:extLst>
    <p:ext uri="{DCECCB84-F9BA-43D5-87BE-67443E8EF086}">
      <p15:sldGuideLst xmlns:p15="http://schemas.microsoft.com/office/powerpoint/2012/main">
        <p15:guide id="1"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over Elementa White">
    <p:spTree>
      <p:nvGrpSpPr>
        <p:cNvPr id="1" name=""/>
        <p:cNvGrpSpPr/>
        <p:nvPr/>
      </p:nvGrpSpPr>
      <p:grpSpPr>
        <a:xfrm>
          <a:off x="0" y="0"/>
          <a:ext cx="0" cy="0"/>
          <a:chOff x="0" y="0"/>
          <a:chExt cx="0" cy="0"/>
        </a:xfrm>
      </p:grpSpPr>
      <p:sp>
        <p:nvSpPr>
          <p:cNvPr id="25" name="Picture Placeholder 24"/>
          <p:cNvSpPr>
            <a:spLocks noGrp="1"/>
          </p:cNvSpPr>
          <p:nvPr>
            <p:ph type="pic" sz="quarter" idx="10"/>
          </p:nvPr>
        </p:nvSpPr>
        <p:spPr>
          <a:xfrm>
            <a:off x="4224346" y="0"/>
            <a:ext cx="7967663" cy="6858000"/>
          </a:xfrm>
          <a:solidFill>
            <a:schemeClr val="accent6"/>
          </a:solidFill>
        </p:spPr>
        <p:txBody>
          <a:bodyPr/>
          <a:lstStyle/>
          <a:p>
            <a:r>
              <a:rPr lang="en-US"/>
              <a:t>Click icon to add picture</a:t>
            </a:r>
            <a:endParaRPr lang="en-CA"/>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4964" y="5698861"/>
            <a:ext cx="3119437" cy="609871"/>
          </a:xfrm>
          <a:prstGeom prst="rect">
            <a:avLst/>
          </a:prstGeom>
        </p:spPr>
      </p:pic>
      <p:sp>
        <p:nvSpPr>
          <p:cNvPr id="10" name="Title 21"/>
          <p:cNvSpPr>
            <a:spLocks noGrp="1"/>
          </p:cNvSpPr>
          <p:nvPr>
            <p:ph type="title" hasCustomPrompt="1"/>
          </p:nvPr>
        </p:nvSpPr>
        <p:spPr>
          <a:xfrm>
            <a:off x="300040" y="225427"/>
            <a:ext cx="3743325" cy="323850"/>
          </a:xfrm>
          <a:prstGeom prst="rect">
            <a:avLst/>
          </a:prstGeom>
        </p:spPr>
        <p:txBody>
          <a:bodyPr anchor="t" anchorCtr="0">
            <a:noAutofit/>
          </a:bodyPr>
          <a:lstStyle>
            <a:lvl1pPr marL="0" marR="0" indent="0" algn="l" defTabSz="914302" rtl="0" eaLnBrk="1" fontAlgn="auto" latinLnBrk="0" hangingPunct="1">
              <a:lnSpc>
                <a:spcPct val="90000"/>
              </a:lnSpc>
              <a:spcBef>
                <a:spcPct val="0"/>
              </a:spcBef>
              <a:spcAft>
                <a:spcPts val="0"/>
              </a:spcAft>
              <a:buClrTx/>
              <a:buSzTx/>
              <a:buFontTx/>
              <a:buNone/>
              <a:tabLst/>
              <a:defRPr sz="2800">
                <a:solidFill>
                  <a:srgbClr val="000000"/>
                </a:solidFill>
              </a:defRPr>
            </a:lvl1pPr>
          </a:lstStyle>
          <a:p>
            <a:pPr marL="0" marR="0" lvl="0" indent="0" algn="l" defTabSz="914302" rtl="0" eaLnBrk="1" fontAlgn="auto" latinLnBrk="0" hangingPunct="1">
              <a:lnSpc>
                <a:spcPct val="90000"/>
              </a:lnSpc>
              <a:spcBef>
                <a:spcPct val="0"/>
              </a:spcBef>
              <a:spcAft>
                <a:spcPts val="0"/>
              </a:spcAft>
              <a:buClrTx/>
              <a:buSzTx/>
              <a:buFontTx/>
              <a:buNone/>
              <a:tabLst/>
              <a:defRPr/>
            </a:pPr>
            <a:r>
              <a:rPr lang="en-US" dirty="0"/>
              <a:t>Title</a:t>
            </a:r>
            <a:endParaRPr lang="en-CA" dirty="0"/>
          </a:p>
        </p:txBody>
      </p:sp>
      <p:sp>
        <p:nvSpPr>
          <p:cNvPr id="11" name="Text Placeholder 26"/>
          <p:cNvSpPr>
            <a:spLocks noGrp="1"/>
          </p:cNvSpPr>
          <p:nvPr>
            <p:ph type="body" sz="quarter" idx="11" hasCustomPrompt="1"/>
          </p:nvPr>
        </p:nvSpPr>
        <p:spPr>
          <a:xfrm>
            <a:off x="300041" y="4632966"/>
            <a:ext cx="3743323" cy="334552"/>
          </a:xfrm>
        </p:spPr>
        <p:txBody>
          <a:bodyPr>
            <a:noAutofit/>
          </a:bodyPr>
          <a:lstStyle>
            <a:lvl1pPr marL="0" indent="0">
              <a:buNone/>
              <a:defRPr sz="1800" b="1" baseline="0">
                <a:solidFill>
                  <a:srgbClr val="000000"/>
                </a:solidFill>
              </a:defRPr>
            </a:lvl1pPr>
            <a:lvl2pPr marL="457151" indent="0">
              <a:buNone/>
              <a:defRPr/>
            </a:lvl2pPr>
            <a:lvl3pPr marL="914302" indent="0">
              <a:buNone/>
              <a:defRPr/>
            </a:lvl3pPr>
            <a:lvl4pPr marL="1371452" indent="0">
              <a:buNone/>
              <a:defRPr/>
            </a:lvl4pPr>
            <a:lvl5pPr marL="1828602" indent="0">
              <a:buNone/>
              <a:defRPr/>
            </a:lvl5pPr>
          </a:lstStyle>
          <a:p>
            <a:pPr lvl="0"/>
            <a:r>
              <a:rPr lang="en-US" dirty="0"/>
              <a:t>Presenter Name</a:t>
            </a:r>
          </a:p>
        </p:txBody>
      </p:sp>
      <p:sp>
        <p:nvSpPr>
          <p:cNvPr id="12" name="Text Placeholder 26"/>
          <p:cNvSpPr>
            <a:spLocks noGrp="1"/>
          </p:cNvSpPr>
          <p:nvPr>
            <p:ph type="body" sz="quarter" idx="12" hasCustomPrompt="1"/>
          </p:nvPr>
        </p:nvSpPr>
        <p:spPr>
          <a:xfrm>
            <a:off x="300041" y="4967517"/>
            <a:ext cx="3743323" cy="294698"/>
          </a:xfrm>
        </p:spPr>
        <p:txBody>
          <a:bodyPr>
            <a:noAutofit/>
          </a:bodyPr>
          <a:lstStyle>
            <a:lvl1pPr marL="0" indent="0">
              <a:buNone/>
              <a:defRPr sz="1800" baseline="0">
                <a:solidFill>
                  <a:srgbClr val="000000"/>
                </a:solidFill>
              </a:defRPr>
            </a:lvl1pPr>
            <a:lvl2pPr marL="457151" indent="0">
              <a:buNone/>
              <a:defRPr/>
            </a:lvl2pPr>
            <a:lvl3pPr marL="914302" indent="0">
              <a:buNone/>
              <a:defRPr/>
            </a:lvl3pPr>
            <a:lvl4pPr marL="1371452" indent="0">
              <a:buNone/>
              <a:defRPr/>
            </a:lvl4pPr>
            <a:lvl5pPr marL="1828602" indent="0">
              <a:buNone/>
              <a:defRPr/>
            </a:lvl5pPr>
          </a:lstStyle>
          <a:p>
            <a:pPr lvl="0"/>
            <a:r>
              <a:rPr lang="en-US" dirty="0"/>
              <a:t>Role</a:t>
            </a:r>
          </a:p>
        </p:txBody>
      </p:sp>
      <p:sp>
        <p:nvSpPr>
          <p:cNvPr id="13" name="Text Placeholder 26"/>
          <p:cNvSpPr>
            <a:spLocks noGrp="1"/>
          </p:cNvSpPr>
          <p:nvPr>
            <p:ph type="body" sz="quarter" idx="13" hasCustomPrompt="1"/>
          </p:nvPr>
        </p:nvSpPr>
        <p:spPr>
          <a:xfrm>
            <a:off x="300041" y="5262215"/>
            <a:ext cx="3743323" cy="349212"/>
          </a:xfrm>
        </p:spPr>
        <p:txBody>
          <a:bodyPr>
            <a:noAutofit/>
          </a:bodyPr>
          <a:lstStyle>
            <a:lvl1pPr marL="0" indent="0">
              <a:buNone/>
              <a:defRPr sz="1400" baseline="0">
                <a:solidFill>
                  <a:srgbClr val="000000"/>
                </a:solidFill>
              </a:defRPr>
            </a:lvl1pPr>
            <a:lvl2pPr marL="457151" indent="0">
              <a:buNone/>
              <a:defRPr/>
            </a:lvl2pPr>
            <a:lvl3pPr marL="914302" indent="0">
              <a:buNone/>
              <a:defRPr/>
            </a:lvl3pPr>
            <a:lvl4pPr marL="1371452" indent="0">
              <a:buNone/>
              <a:defRPr/>
            </a:lvl4pPr>
            <a:lvl5pPr marL="1828602" indent="0">
              <a:buNone/>
              <a:defRPr/>
            </a:lvl5pPr>
          </a:lstStyle>
          <a:p>
            <a:pPr lvl="0"/>
            <a:r>
              <a:rPr lang="en-US" dirty="0"/>
              <a:t>email@elementaconsulting.com</a:t>
            </a:r>
          </a:p>
        </p:txBody>
      </p:sp>
      <p:sp>
        <p:nvSpPr>
          <p:cNvPr id="14" name="Text Placeholder 33"/>
          <p:cNvSpPr>
            <a:spLocks noGrp="1"/>
          </p:cNvSpPr>
          <p:nvPr>
            <p:ph type="body" sz="quarter" idx="14" hasCustomPrompt="1"/>
          </p:nvPr>
        </p:nvSpPr>
        <p:spPr>
          <a:xfrm>
            <a:off x="300040" y="736454"/>
            <a:ext cx="3743325" cy="1722666"/>
          </a:xfrm>
        </p:spPr>
        <p:txBody>
          <a:bodyPr/>
          <a:lstStyle>
            <a:lvl1pPr marL="0" indent="0">
              <a:buNone/>
              <a:defRPr sz="2000" baseline="0">
                <a:solidFill>
                  <a:srgbClr val="000000"/>
                </a:solidFill>
              </a:defRPr>
            </a:lvl1pPr>
            <a:lvl2pPr marL="457151" indent="0">
              <a:buNone/>
              <a:defRPr/>
            </a:lvl2pPr>
            <a:lvl3pPr marL="914302" indent="0">
              <a:buNone/>
              <a:defRPr/>
            </a:lvl3pPr>
            <a:lvl4pPr marL="1371452" indent="0">
              <a:buNone/>
              <a:defRPr/>
            </a:lvl4pPr>
            <a:lvl5pPr marL="1828602" indent="0">
              <a:buNone/>
              <a:defRPr/>
            </a:lvl5pPr>
          </a:lstStyle>
          <a:p>
            <a:pPr lvl="0"/>
            <a:r>
              <a:rPr lang="en-US" dirty="0"/>
              <a:t>Subtitle</a:t>
            </a:r>
            <a:endParaRPr lang="en-CA" dirty="0"/>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0037" y="5728809"/>
            <a:ext cx="3743323" cy="801071"/>
          </a:xfrm>
          <a:prstGeom prst="rect">
            <a:avLst/>
          </a:prstGeom>
        </p:spPr>
      </p:pic>
    </p:spTree>
    <p:extLst>
      <p:ext uri="{BB962C8B-B14F-4D97-AF65-F5344CB8AC3E}">
        <p14:creationId xmlns:p14="http://schemas.microsoft.com/office/powerpoint/2010/main" val="324884315"/>
      </p:ext>
    </p:extLst>
  </p:cSld>
  <p:clrMapOvr>
    <a:masterClrMapping/>
  </p:clrMapOvr>
  <p:transition/>
  <p:extLst>
    <p:ext uri="{DCECCB84-F9BA-43D5-87BE-67443E8EF086}">
      <p15:sldGuideLst xmlns:p15="http://schemas.microsoft.com/office/powerpoint/2012/main">
        <p15:guide id="1"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ver Elementa Grey">
    <p:bg>
      <p:bgPr>
        <a:solidFill>
          <a:schemeClr val="tx1"/>
        </a:solidFill>
        <a:effectLst/>
      </p:bgPr>
    </p:bg>
    <p:spTree>
      <p:nvGrpSpPr>
        <p:cNvPr id="1" name=""/>
        <p:cNvGrpSpPr/>
        <p:nvPr/>
      </p:nvGrpSpPr>
      <p:grpSpPr>
        <a:xfrm>
          <a:off x="0" y="0"/>
          <a:ext cx="0" cy="0"/>
          <a:chOff x="0" y="0"/>
          <a:chExt cx="0" cy="0"/>
        </a:xfrm>
      </p:grpSpPr>
      <p:sp>
        <p:nvSpPr>
          <p:cNvPr id="25" name="Picture Placeholder 24"/>
          <p:cNvSpPr>
            <a:spLocks noGrp="1"/>
          </p:cNvSpPr>
          <p:nvPr>
            <p:ph type="pic" sz="quarter" idx="10"/>
          </p:nvPr>
        </p:nvSpPr>
        <p:spPr>
          <a:xfrm>
            <a:off x="4224346" y="0"/>
            <a:ext cx="7967663" cy="6858000"/>
          </a:xfrm>
          <a:solidFill>
            <a:schemeClr val="accent6"/>
          </a:solidFill>
        </p:spPr>
        <p:txBody>
          <a:bodyPr/>
          <a:lstStyle/>
          <a:p>
            <a:r>
              <a:rPr lang="en-US"/>
              <a:t>Click icon to add picture</a:t>
            </a:r>
            <a:endParaRPr lang="en-CA"/>
          </a:p>
        </p:txBody>
      </p:sp>
      <p:sp>
        <p:nvSpPr>
          <p:cNvPr id="10" name="Title 21"/>
          <p:cNvSpPr>
            <a:spLocks noGrp="1"/>
          </p:cNvSpPr>
          <p:nvPr>
            <p:ph type="title" hasCustomPrompt="1"/>
          </p:nvPr>
        </p:nvSpPr>
        <p:spPr>
          <a:xfrm>
            <a:off x="300040" y="225427"/>
            <a:ext cx="3743325" cy="323850"/>
          </a:xfrm>
          <a:prstGeom prst="rect">
            <a:avLst/>
          </a:prstGeom>
        </p:spPr>
        <p:txBody>
          <a:bodyPr anchor="t" anchorCtr="0">
            <a:noAutofit/>
          </a:bodyPr>
          <a:lstStyle>
            <a:lvl1pPr marL="0" marR="0" indent="0" algn="l" defTabSz="914302" rtl="0" eaLnBrk="1" fontAlgn="auto" latinLnBrk="0" hangingPunct="1">
              <a:lnSpc>
                <a:spcPct val="90000"/>
              </a:lnSpc>
              <a:spcBef>
                <a:spcPct val="0"/>
              </a:spcBef>
              <a:spcAft>
                <a:spcPts val="0"/>
              </a:spcAft>
              <a:buClrTx/>
              <a:buSzTx/>
              <a:buFontTx/>
              <a:buNone/>
              <a:tabLst/>
              <a:defRPr sz="2800">
                <a:solidFill>
                  <a:schemeClr val="bg1"/>
                </a:solidFill>
              </a:defRPr>
            </a:lvl1pPr>
          </a:lstStyle>
          <a:p>
            <a:pPr marL="0" marR="0" lvl="0" indent="0" algn="l" defTabSz="914302" rtl="0" eaLnBrk="1" fontAlgn="auto" latinLnBrk="0" hangingPunct="1">
              <a:lnSpc>
                <a:spcPct val="90000"/>
              </a:lnSpc>
              <a:spcBef>
                <a:spcPct val="0"/>
              </a:spcBef>
              <a:spcAft>
                <a:spcPts val="0"/>
              </a:spcAft>
              <a:buClrTx/>
              <a:buSzTx/>
              <a:buFontTx/>
              <a:buNone/>
              <a:tabLst/>
              <a:defRPr/>
            </a:pPr>
            <a:r>
              <a:rPr lang="en-US" dirty="0"/>
              <a:t>Title</a:t>
            </a:r>
            <a:endParaRPr lang="en-CA" dirty="0"/>
          </a:p>
        </p:txBody>
      </p:sp>
      <p:sp>
        <p:nvSpPr>
          <p:cNvPr id="11" name="Text Placeholder 26"/>
          <p:cNvSpPr>
            <a:spLocks noGrp="1"/>
          </p:cNvSpPr>
          <p:nvPr>
            <p:ph type="body" sz="quarter" idx="11" hasCustomPrompt="1"/>
          </p:nvPr>
        </p:nvSpPr>
        <p:spPr>
          <a:xfrm>
            <a:off x="300041" y="4632966"/>
            <a:ext cx="3743323" cy="334552"/>
          </a:xfrm>
        </p:spPr>
        <p:txBody>
          <a:bodyPr>
            <a:noAutofit/>
          </a:bodyPr>
          <a:lstStyle>
            <a:lvl1pPr marL="0" indent="0">
              <a:buNone/>
              <a:defRPr sz="1800" b="1" baseline="0">
                <a:solidFill>
                  <a:schemeClr val="bg1"/>
                </a:solidFill>
              </a:defRPr>
            </a:lvl1pPr>
            <a:lvl2pPr marL="457151" indent="0">
              <a:buNone/>
              <a:defRPr/>
            </a:lvl2pPr>
            <a:lvl3pPr marL="914302" indent="0">
              <a:buNone/>
              <a:defRPr/>
            </a:lvl3pPr>
            <a:lvl4pPr marL="1371452" indent="0">
              <a:buNone/>
              <a:defRPr/>
            </a:lvl4pPr>
            <a:lvl5pPr marL="1828602" indent="0">
              <a:buNone/>
              <a:defRPr/>
            </a:lvl5pPr>
          </a:lstStyle>
          <a:p>
            <a:pPr lvl="0"/>
            <a:r>
              <a:rPr lang="en-US" dirty="0"/>
              <a:t>Presenter Name</a:t>
            </a:r>
          </a:p>
        </p:txBody>
      </p:sp>
      <p:sp>
        <p:nvSpPr>
          <p:cNvPr id="12" name="Text Placeholder 26"/>
          <p:cNvSpPr>
            <a:spLocks noGrp="1"/>
          </p:cNvSpPr>
          <p:nvPr>
            <p:ph type="body" sz="quarter" idx="12" hasCustomPrompt="1"/>
          </p:nvPr>
        </p:nvSpPr>
        <p:spPr>
          <a:xfrm>
            <a:off x="300041" y="4967517"/>
            <a:ext cx="3743323" cy="294698"/>
          </a:xfrm>
        </p:spPr>
        <p:txBody>
          <a:bodyPr>
            <a:noAutofit/>
          </a:bodyPr>
          <a:lstStyle>
            <a:lvl1pPr marL="0" indent="0">
              <a:buNone/>
              <a:defRPr sz="1800" baseline="0">
                <a:solidFill>
                  <a:schemeClr val="bg1"/>
                </a:solidFill>
              </a:defRPr>
            </a:lvl1pPr>
            <a:lvl2pPr marL="457151" indent="0">
              <a:buNone/>
              <a:defRPr/>
            </a:lvl2pPr>
            <a:lvl3pPr marL="914302" indent="0">
              <a:buNone/>
              <a:defRPr/>
            </a:lvl3pPr>
            <a:lvl4pPr marL="1371452" indent="0">
              <a:buNone/>
              <a:defRPr/>
            </a:lvl4pPr>
            <a:lvl5pPr marL="1828602" indent="0">
              <a:buNone/>
              <a:defRPr/>
            </a:lvl5pPr>
          </a:lstStyle>
          <a:p>
            <a:pPr lvl="0"/>
            <a:r>
              <a:rPr lang="en-US" dirty="0"/>
              <a:t>Role</a:t>
            </a:r>
          </a:p>
        </p:txBody>
      </p:sp>
      <p:sp>
        <p:nvSpPr>
          <p:cNvPr id="13" name="Text Placeholder 26"/>
          <p:cNvSpPr>
            <a:spLocks noGrp="1"/>
          </p:cNvSpPr>
          <p:nvPr>
            <p:ph type="body" sz="quarter" idx="13" hasCustomPrompt="1"/>
          </p:nvPr>
        </p:nvSpPr>
        <p:spPr>
          <a:xfrm>
            <a:off x="300041" y="5262215"/>
            <a:ext cx="3743323" cy="349212"/>
          </a:xfrm>
        </p:spPr>
        <p:txBody>
          <a:bodyPr>
            <a:noAutofit/>
          </a:bodyPr>
          <a:lstStyle>
            <a:lvl1pPr marL="0" indent="0">
              <a:buNone/>
              <a:defRPr sz="1400" baseline="0">
                <a:solidFill>
                  <a:schemeClr val="bg1"/>
                </a:solidFill>
              </a:defRPr>
            </a:lvl1pPr>
            <a:lvl2pPr marL="457151" indent="0">
              <a:buNone/>
              <a:defRPr/>
            </a:lvl2pPr>
            <a:lvl3pPr marL="914302" indent="0">
              <a:buNone/>
              <a:defRPr/>
            </a:lvl3pPr>
            <a:lvl4pPr marL="1371452" indent="0">
              <a:buNone/>
              <a:defRPr/>
            </a:lvl4pPr>
            <a:lvl5pPr marL="1828602" indent="0">
              <a:buNone/>
              <a:defRPr/>
            </a:lvl5pPr>
          </a:lstStyle>
          <a:p>
            <a:pPr lvl="0"/>
            <a:r>
              <a:rPr lang="en-US" dirty="0"/>
              <a:t>email@elementaconsulting.com</a:t>
            </a:r>
          </a:p>
        </p:txBody>
      </p:sp>
      <p:sp>
        <p:nvSpPr>
          <p:cNvPr id="14" name="Text Placeholder 33"/>
          <p:cNvSpPr>
            <a:spLocks noGrp="1"/>
          </p:cNvSpPr>
          <p:nvPr>
            <p:ph type="body" sz="quarter" idx="14" hasCustomPrompt="1"/>
          </p:nvPr>
        </p:nvSpPr>
        <p:spPr>
          <a:xfrm>
            <a:off x="300040" y="736454"/>
            <a:ext cx="3743325" cy="1722666"/>
          </a:xfrm>
        </p:spPr>
        <p:txBody>
          <a:bodyPr/>
          <a:lstStyle>
            <a:lvl1pPr marL="0" indent="0">
              <a:buNone/>
              <a:defRPr sz="2000" baseline="0">
                <a:solidFill>
                  <a:schemeClr val="bg1"/>
                </a:solidFill>
              </a:defRPr>
            </a:lvl1pPr>
            <a:lvl2pPr marL="457151" indent="0">
              <a:buNone/>
              <a:defRPr/>
            </a:lvl2pPr>
            <a:lvl3pPr marL="914302" indent="0">
              <a:buNone/>
              <a:defRPr/>
            </a:lvl3pPr>
            <a:lvl4pPr marL="1371452" indent="0">
              <a:buNone/>
              <a:defRPr/>
            </a:lvl4pPr>
            <a:lvl5pPr marL="1828602" indent="0">
              <a:buNone/>
              <a:defRPr/>
            </a:lvl5pPr>
          </a:lstStyle>
          <a:p>
            <a:pPr lvl="0"/>
            <a:r>
              <a:rPr lang="en-US" dirty="0"/>
              <a:t>Subtitle</a:t>
            </a:r>
            <a:endParaRPr lang="en-CA"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0037" y="5728809"/>
            <a:ext cx="3743323" cy="801071"/>
          </a:xfrm>
          <a:prstGeom prst="rect">
            <a:avLst/>
          </a:prstGeom>
        </p:spPr>
      </p:pic>
    </p:spTree>
    <p:extLst>
      <p:ext uri="{BB962C8B-B14F-4D97-AF65-F5344CB8AC3E}">
        <p14:creationId xmlns:p14="http://schemas.microsoft.com/office/powerpoint/2010/main" val="2371743204"/>
      </p:ext>
    </p:extLst>
  </p:cSld>
  <p:clrMapOvr>
    <a:masterClrMapping/>
  </p:clrMapOvr>
  <p:transition/>
  <p:extLst>
    <p:ext uri="{DCECCB84-F9BA-43D5-87BE-67443E8EF086}">
      <p15:sldGuideLst xmlns:p15="http://schemas.microsoft.com/office/powerpoint/2012/main">
        <p15:guide id="1"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over Integral Atlanta White">
    <p:spTree>
      <p:nvGrpSpPr>
        <p:cNvPr id="1" name=""/>
        <p:cNvGrpSpPr/>
        <p:nvPr/>
      </p:nvGrpSpPr>
      <p:grpSpPr>
        <a:xfrm>
          <a:off x="0" y="0"/>
          <a:ext cx="0" cy="0"/>
          <a:chOff x="0" y="0"/>
          <a:chExt cx="0" cy="0"/>
        </a:xfrm>
      </p:grpSpPr>
      <p:sp>
        <p:nvSpPr>
          <p:cNvPr id="25" name="Picture Placeholder 24"/>
          <p:cNvSpPr>
            <a:spLocks noGrp="1"/>
          </p:cNvSpPr>
          <p:nvPr>
            <p:ph type="pic" sz="quarter" idx="10"/>
          </p:nvPr>
        </p:nvSpPr>
        <p:spPr>
          <a:xfrm>
            <a:off x="4224346" y="0"/>
            <a:ext cx="7967663" cy="6858000"/>
          </a:xfrm>
          <a:solidFill>
            <a:schemeClr val="accent6"/>
          </a:solidFill>
        </p:spPr>
        <p:txBody>
          <a:bodyPr/>
          <a:lstStyle/>
          <a:p>
            <a:r>
              <a:rPr lang="en-US"/>
              <a:t>Click icon to add picture</a:t>
            </a:r>
            <a:endParaRPr lang="en-CA"/>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4964" y="5698861"/>
            <a:ext cx="3119437" cy="609871"/>
          </a:xfrm>
          <a:prstGeom prst="rect">
            <a:avLst/>
          </a:prstGeom>
        </p:spPr>
      </p:pic>
      <p:sp>
        <p:nvSpPr>
          <p:cNvPr id="10" name="Title 21"/>
          <p:cNvSpPr>
            <a:spLocks noGrp="1"/>
          </p:cNvSpPr>
          <p:nvPr>
            <p:ph type="title" hasCustomPrompt="1"/>
          </p:nvPr>
        </p:nvSpPr>
        <p:spPr>
          <a:xfrm>
            <a:off x="300040" y="225427"/>
            <a:ext cx="3743325" cy="323850"/>
          </a:xfrm>
          <a:prstGeom prst="rect">
            <a:avLst/>
          </a:prstGeom>
        </p:spPr>
        <p:txBody>
          <a:bodyPr anchor="t" anchorCtr="0">
            <a:noAutofit/>
          </a:bodyPr>
          <a:lstStyle>
            <a:lvl1pPr marL="0" marR="0" indent="0" algn="l" defTabSz="914302" rtl="0" eaLnBrk="1" fontAlgn="auto" latinLnBrk="0" hangingPunct="1">
              <a:lnSpc>
                <a:spcPct val="90000"/>
              </a:lnSpc>
              <a:spcBef>
                <a:spcPct val="0"/>
              </a:spcBef>
              <a:spcAft>
                <a:spcPts val="0"/>
              </a:spcAft>
              <a:buClrTx/>
              <a:buSzTx/>
              <a:buFontTx/>
              <a:buNone/>
              <a:tabLst/>
              <a:defRPr sz="2800">
                <a:solidFill>
                  <a:srgbClr val="000000"/>
                </a:solidFill>
              </a:defRPr>
            </a:lvl1pPr>
          </a:lstStyle>
          <a:p>
            <a:pPr marL="0" marR="0" lvl="0" indent="0" algn="l" defTabSz="914302" rtl="0" eaLnBrk="1" fontAlgn="auto" latinLnBrk="0" hangingPunct="1">
              <a:lnSpc>
                <a:spcPct val="90000"/>
              </a:lnSpc>
              <a:spcBef>
                <a:spcPct val="0"/>
              </a:spcBef>
              <a:spcAft>
                <a:spcPts val="0"/>
              </a:spcAft>
              <a:buClrTx/>
              <a:buSzTx/>
              <a:buFontTx/>
              <a:buNone/>
              <a:tabLst/>
              <a:defRPr/>
            </a:pPr>
            <a:r>
              <a:rPr lang="en-US" dirty="0"/>
              <a:t>Title</a:t>
            </a:r>
            <a:endParaRPr lang="en-CA" dirty="0"/>
          </a:p>
        </p:txBody>
      </p:sp>
      <p:sp>
        <p:nvSpPr>
          <p:cNvPr id="11" name="Text Placeholder 26"/>
          <p:cNvSpPr>
            <a:spLocks noGrp="1"/>
          </p:cNvSpPr>
          <p:nvPr>
            <p:ph type="body" sz="quarter" idx="11" hasCustomPrompt="1"/>
          </p:nvPr>
        </p:nvSpPr>
        <p:spPr>
          <a:xfrm>
            <a:off x="300041" y="4632966"/>
            <a:ext cx="3743323" cy="334552"/>
          </a:xfrm>
        </p:spPr>
        <p:txBody>
          <a:bodyPr>
            <a:noAutofit/>
          </a:bodyPr>
          <a:lstStyle>
            <a:lvl1pPr marL="0" indent="0">
              <a:buNone/>
              <a:defRPr sz="1800" b="1" baseline="0">
                <a:solidFill>
                  <a:srgbClr val="000000"/>
                </a:solidFill>
              </a:defRPr>
            </a:lvl1pPr>
            <a:lvl2pPr marL="457151" indent="0">
              <a:buNone/>
              <a:defRPr/>
            </a:lvl2pPr>
            <a:lvl3pPr marL="914302" indent="0">
              <a:buNone/>
              <a:defRPr/>
            </a:lvl3pPr>
            <a:lvl4pPr marL="1371452" indent="0">
              <a:buNone/>
              <a:defRPr/>
            </a:lvl4pPr>
            <a:lvl5pPr marL="1828602" indent="0">
              <a:buNone/>
              <a:defRPr/>
            </a:lvl5pPr>
          </a:lstStyle>
          <a:p>
            <a:pPr lvl="0"/>
            <a:r>
              <a:rPr lang="en-US" dirty="0"/>
              <a:t>Presenter Name</a:t>
            </a:r>
          </a:p>
        </p:txBody>
      </p:sp>
      <p:sp>
        <p:nvSpPr>
          <p:cNvPr id="12" name="Text Placeholder 26"/>
          <p:cNvSpPr>
            <a:spLocks noGrp="1"/>
          </p:cNvSpPr>
          <p:nvPr>
            <p:ph type="body" sz="quarter" idx="12" hasCustomPrompt="1"/>
          </p:nvPr>
        </p:nvSpPr>
        <p:spPr>
          <a:xfrm>
            <a:off x="300041" y="4967517"/>
            <a:ext cx="3743323" cy="294698"/>
          </a:xfrm>
        </p:spPr>
        <p:txBody>
          <a:bodyPr>
            <a:noAutofit/>
          </a:bodyPr>
          <a:lstStyle>
            <a:lvl1pPr marL="0" indent="0">
              <a:buNone/>
              <a:defRPr sz="1800" baseline="0">
                <a:solidFill>
                  <a:srgbClr val="000000"/>
                </a:solidFill>
              </a:defRPr>
            </a:lvl1pPr>
            <a:lvl2pPr marL="457151" indent="0">
              <a:buNone/>
              <a:defRPr/>
            </a:lvl2pPr>
            <a:lvl3pPr marL="914302" indent="0">
              <a:buNone/>
              <a:defRPr/>
            </a:lvl3pPr>
            <a:lvl4pPr marL="1371452" indent="0">
              <a:buNone/>
              <a:defRPr/>
            </a:lvl4pPr>
            <a:lvl5pPr marL="1828602" indent="0">
              <a:buNone/>
              <a:defRPr/>
            </a:lvl5pPr>
          </a:lstStyle>
          <a:p>
            <a:pPr lvl="0"/>
            <a:r>
              <a:rPr lang="en-US" dirty="0"/>
              <a:t>Role</a:t>
            </a:r>
          </a:p>
        </p:txBody>
      </p:sp>
      <p:sp>
        <p:nvSpPr>
          <p:cNvPr id="13" name="Text Placeholder 26"/>
          <p:cNvSpPr>
            <a:spLocks noGrp="1"/>
          </p:cNvSpPr>
          <p:nvPr>
            <p:ph type="body" sz="quarter" idx="13" hasCustomPrompt="1"/>
          </p:nvPr>
        </p:nvSpPr>
        <p:spPr>
          <a:xfrm>
            <a:off x="300041" y="5262215"/>
            <a:ext cx="3743323" cy="349212"/>
          </a:xfrm>
        </p:spPr>
        <p:txBody>
          <a:bodyPr>
            <a:noAutofit/>
          </a:bodyPr>
          <a:lstStyle>
            <a:lvl1pPr marL="0" indent="0">
              <a:buNone/>
              <a:defRPr sz="1400" baseline="0">
                <a:solidFill>
                  <a:srgbClr val="000000"/>
                </a:solidFill>
              </a:defRPr>
            </a:lvl1pPr>
            <a:lvl2pPr marL="457151" indent="0">
              <a:buNone/>
              <a:defRPr/>
            </a:lvl2pPr>
            <a:lvl3pPr marL="914302" indent="0">
              <a:buNone/>
              <a:defRPr/>
            </a:lvl3pPr>
            <a:lvl4pPr marL="1371452" indent="0">
              <a:buNone/>
              <a:defRPr/>
            </a:lvl4pPr>
            <a:lvl5pPr marL="1828602" indent="0">
              <a:buNone/>
              <a:defRPr/>
            </a:lvl5pPr>
          </a:lstStyle>
          <a:p>
            <a:pPr lvl="0"/>
            <a:r>
              <a:rPr lang="en-US" dirty="0"/>
              <a:t>email@inntegralgroup.com</a:t>
            </a:r>
          </a:p>
        </p:txBody>
      </p:sp>
      <p:sp>
        <p:nvSpPr>
          <p:cNvPr id="14" name="Text Placeholder 33"/>
          <p:cNvSpPr>
            <a:spLocks noGrp="1"/>
          </p:cNvSpPr>
          <p:nvPr>
            <p:ph type="body" sz="quarter" idx="14" hasCustomPrompt="1"/>
          </p:nvPr>
        </p:nvSpPr>
        <p:spPr>
          <a:xfrm>
            <a:off x="300040" y="736454"/>
            <a:ext cx="3743325" cy="1722666"/>
          </a:xfrm>
        </p:spPr>
        <p:txBody>
          <a:bodyPr/>
          <a:lstStyle>
            <a:lvl1pPr marL="0" indent="0">
              <a:buNone/>
              <a:defRPr sz="2000" baseline="0">
                <a:solidFill>
                  <a:srgbClr val="000000"/>
                </a:solidFill>
              </a:defRPr>
            </a:lvl1pPr>
            <a:lvl2pPr marL="457151" indent="0">
              <a:buNone/>
              <a:defRPr/>
            </a:lvl2pPr>
            <a:lvl3pPr marL="914302" indent="0">
              <a:buNone/>
              <a:defRPr/>
            </a:lvl3pPr>
            <a:lvl4pPr marL="1371452" indent="0">
              <a:buNone/>
              <a:defRPr/>
            </a:lvl4pPr>
            <a:lvl5pPr marL="1828602" indent="0">
              <a:buNone/>
              <a:defRPr/>
            </a:lvl5pPr>
          </a:lstStyle>
          <a:p>
            <a:pPr lvl="0"/>
            <a:r>
              <a:rPr lang="en-US" dirty="0"/>
              <a:t>Subtitle</a:t>
            </a:r>
            <a:endParaRPr lang="en-CA" dirty="0"/>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0037" y="5728809"/>
            <a:ext cx="3743323" cy="801071"/>
          </a:xfrm>
          <a:prstGeom prst="rect">
            <a:avLst/>
          </a:prstGeom>
        </p:spPr>
      </p:pic>
    </p:spTree>
    <p:extLst>
      <p:ext uri="{BB962C8B-B14F-4D97-AF65-F5344CB8AC3E}">
        <p14:creationId xmlns:p14="http://schemas.microsoft.com/office/powerpoint/2010/main" val="1158623960"/>
      </p:ext>
    </p:extLst>
  </p:cSld>
  <p:clrMapOvr>
    <a:masterClrMapping/>
  </p:clrMapOvr>
  <p:transition/>
  <p:extLst>
    <p:ext uri="{DCECCB84-F9BA-43D5-87BE-67443E8EF086}">
      <p15:sldGuideLst xmlns:p15="http://schemas.microsoft.com/office/powerpoint/2012/main">
        <p15:guide id="1"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over Integral Atlanta Grey">
    <p:bg>
      <p:bgPr>
        <a:solidFill>
          <a:schemeClr val="tx1"/>
        </a:solidFill>
        <a:effectLst/>
      </p:bgPr>
    </p:bg>
    <p:spTree>
      <p:nvGrpSpPr>
        <p:cNvPr id="1" name=""/>
        <p:cNvGrpSpPr/>
        <p:nvPr/>
      </p:nvGrpSpPr>
      <p:grpSpPr>
        <a:xfrm>
          <a:off x="0" y="0"/>
          <a:ext cx="0" cy="0"/>
          <a:chOff x="0" y="0"/>
          <a:chExt cx="0" cy="0"/>
        </a:xfrm>
      </p:grpSpPr>
      <p:sp>
        <p:nvSpPr>
          <p:cNvPr id="25" name="Picture Placeholder 24"/>
          <p:cNvSpPr>
            <a:spLocks noGrp="1"/>
          </p:cNvSpPr>
          <p:nvPr>
            <p:ph type="pic" sz="quarter" idx="10"/>
          </p:nvPr>
        </p:nvSpPr>
        <p:spPr>
          <a:xfrm>
            <a:off x="4224346" y="0"/>
            <a:ext cx="7967663" cy="6858000"/>
          </a:xfrm>
          <a:solidFill>
            <a:schemeClr val="accent6"/>
          </a:solidFill>
        </p:spPr>
        <p:txBody>
          <a:bodyPr/>
          <a:lstStyle/>
          <a:p>
            <a:r>
              <a:rPr lang="en-US"/>
              <a:t>Click icon to add picture</a:t>
            </a:r>
            <a:endParaRPr lang="en-CA"/>
          </a:p>
        </p:txBody>
      </p:sp>
      <p:sp>
        <p:nvSpPr>
          <p:cNvPr id="10" name="Title 21"/>
          <p:cNvSpPr>
            <a:spLocks noGrp="1"/>
          </p:cNvSpPr>
          <p:nvPr>
            <p:ph type="title" hasCustomPrompt="1"/>
          </p:nvPr>
        </p:nvSpPr>
        <p:spPr>
          <a:xfrm>
            <a:off x="300040" y="225427"/>
            <a:ext cx="3743325" cy="323850"/>
          </a:xfrm>
          <a:prstGeom prst="rect">
            <a:avLst/>
          </a:prstGeom>
        </p:spPr>
        <p:txBody>
          <a:bodyPr anchor="t" anchorCtr="0">
            <a:noAutofit/>
          </a:bodyPr>
          <a:lstStyle>
            <a:lvl1pPr marL="0" marR="0" indent="0" algn="l" defTabSz="914302" rtl="0" eaLnBrk="1" fontAlgn="auto" latinLnBrk="0" hangingPunct="1">
              <a:lnSpc>
                <a:spcPct val="90000"/>
              </a:lnSpc>
              <a:spcBef>
                <a:spcPct val="0"/>
              </a:spcBef>
              <a:spcAft>
                <a:spcPts val="0"/>
              </a:spcAft>
              <a:buClrTx/>
              <a:buSzTx/>
              <a:buFontTx/>
              <a:buNone/>
              <a:tabLst/>
              <a:defRPr sz="2800">
                <a:solidFill>
                  <a:schemeClr val="bg1"/>
                </a:solidFill>
              </a:defRPr>
            </a:lvl1pPr>
          </a:lstStyle>
          <a:p>
            <a:pPr marL="0" marR="0" lvl="0" indent="0" algn="l" defTabSz="914302" rtl="0" eaLnBrk="1" fontAlgn="auto" latinLnBrk="0" hangingPunct="1">
              <a:lnSpc>
                <a:spcPct val="90000"/>
              </a:lnSpc>
              <a:spcBef>
                <a:spcPct val="0"/>
              </a:spcBef>
              <a:spcAft>
                <a:spcPts val="0"/>
              </a:spcAft>
              <a:buClrTx/>
              <a:buSzTx/>
              <a:buFontTx/>
              <a:buNone/>
              <a:tabLst/>
              <a:defRPr/>
            </a:pPr>
            <a:r>
              <a:rPr lang="en-US" dirty="0"/>
              <a:t>Title</a:t>
            </a:r>
            <a:endParaRPr lang="en-CA" dirty="0"/>
          </a:p>
        </p:txBody>
      </p:sp>
      <p:sp>
        <p:nvSpPr>
          <p:cNvPr id="11" name="Text Placeholder 26"/>
          <p:cNvSpPr>
            <a:spLocks noGrp="1"/>
          </p:cNvSpPr>
          <p:nvPr>
            <p:ph type="body" sz="quarter" idx="11" hasCustomPrompt="1"/>
          </p:nvPr>
        </p:nvSpPr>
        <p:spPr>
          <a:xfrm>
            <a:off x="300041" y="4632966"/>
            <a:ext cx="3743323" cy="334552"/>
          </a:xfrm>
        </p:spPr>
        <p:txBody>
          <a:bodyPr>
            <a:noAutofit/>
          </a:bodyPr>
          <a:lstStyle>
            <a:lvl1pPr marL="0" indent="0">
              <a:buNone/>
              <a:defRPr sz="1800" b="1" baseline="0">
                <a:solidFill>
                  <a:schemeClr val="bg1"/>
                </a:solidFill>
              </a:defRPr>
            </a:lvl1pPr>
            <a:lvl2pPr marL="457151" indent="0">
              <a:buNone/>
              <a:defRPr/>
            </a:lvl2pPr>
            <a:lvl3pPr marL="914302" indent="0">
              <a:buNone/>
              <a:defRPr/>
            </a:lvl3pPr>
            <a:lvl4pPr marL="1371452" indent="0">
              <a:buNone/>
              <a:defRPr/>
            </a:lvl4pPr>
            <a:lvl5pPr marL="1828602" indent="0">
              <a:buNone/>
              <a:defRPr/>
            </a:lvl5pPr>
          </a:lstStyle>
          <a:p>
            <a:pPr lvl="0"/>
            <a:r>
              <a:rPr lang="en-US" dirty="0"/>
              <a:t>Presenter Name</a:t>
            </a:r>
          </a:p>
        </p:txBody>
      </p:sp>
      <p:sp>
        <p:nvSpPr>
          <p:cNvPr id="12" name="Text Placeholder 26"/>
          <p:cNvSpPr>
            <a:spLocks noGrp="1"/>
          </p:cNvSpPr>
          <p:nvPr>
            <p:ph type="body" sz="quarter" idx="12" hasCustomPrompt="1"/>
          </p:nvPr>
        </p:nvSpPr>
        <p:spPr>
          <a:xfrm>
            <a:off x="300041" y="4967517"/>
            <a:ext cx="3743323" cy="294698"/>
          </a:xfrm>
        </p:spPr>
        <p:txBody>
          <a:bodyPr>
            <a:noAutofit/>
          </a:bodyPr>
          <a:lstStyle>
            <a:lvl1pPr marL="0" indent="0">
              <a:buNone/>
              <a:defRPr sz="1800" baseline="0">
                <a:solidFill>
                  <a:schemeClr val="bg1"/>
                </a:solidFill>
              </a:defRPr>
            </a:lvl1pPr>
            <a:lvl2pPr marL="457151" indent="0">
              <a:buNone/>
              <a:defRPr/>
            </a:lvl2pPr>
            <a:lvl3pPr marL="914302" indent="0">
              <a:buNone/>
              <a:defRPr/>
            </a:lvl3pPr>
            <a:lvl4pPr marL="1371452" indent="0">
              <a:buNone/>
              <a:defRPr/>
            </a:lvl4pPr>
            <a:lvl5pPr marL="1828602" indent="0">
              <a:buNone/>
              <a:defRPr/>
            </a:lvl5pPr>
          </a:lstStyle>
          <a:p>
            <a:pPr lvl="0"/>
            <a:r>
              <a:rPr lang="en-US" dirty="0"/>
              <a:t>Role</a:t>
            </a:r>
          </a:p>
        </p:txBody>
      </p:sp>
      <p:sp>
        <p:nvSpPr>
          <p:cNvPr id="13" name="Text Placeholder 26"/>
          <p:cNvSpPr>
            <a:spLocks noGrp="1"/>
          </p:cNvSpPr>
          <p:nvPr>
            <p:ph type="body" sz="quarter" idx="13" hasCustomPrompt="1"/>
          </p:nvPr>
        </p:nvSpPr>
        <p:spPr>
          <a:xfrm>
            <a:off x="300041" y="5262215"/>
            <a:ext cx="3743323" cy="349212"/>
          </a:xfrm>
        </p:spPr>
        <p:txBody>
          <a:bodyPr>
            <a:noAutofit/>
          </a:bodyPr>
          <a:lstStyle>
            <a:lvl1pPr marL="0" indent="0">
              <a:buNone/>
              <a:defRPr sz="1400" baseline="0">
                <a:solidFill>
                  <a:schemeClr val="bg1"/>
                </a:solidFill>
              </a:defRPr>
            </a:lvl1pPr>
            <a:lvl2pPr marL="457151" indent="0">
              <a:buNone/>
              <a:defRPr/>
            </a:lvl2pPr>
            <a:lvl3pPr marL="914302" indent="0">
              <a:buNone/>
              <a:defRPr/>
            </a:lvl3pPr>
            <a:lvl4pPr marL="1371452" indent="0">
              <a:buNone/>
              <a:defRPr/>
            </a:lvl4pPr>
            <a:lvl5pPr marL="1828602" indent="0">
              <a:buNone/>
              <a:defRPr/>
            </a:lvl5pPr>
          </a:lstStyle>
          <a:p>
            <a:pPr lvl="0"/>
            <a:r>
              <a:rPr lang="en-US" dirty="0"/>
              <a:t>email@integralgroup.com</a:t>
            </a:r>
          </a:p>
        </p:txBody>
      </p:sp>
      <p:sp>
        <p:nvSpPr>
          <p:cNvPr id="14" name="Text Placeholder 33"/>
          <p:cNvSpPr>
            <a:spLocks noGrp="1"/>
          </p:cNvSpPr>
          <p:nvPr>
            <p:ph type="body" sz="quarter" idx="14" hasCustomPrompt="1"/>
          </p:nvPr>
        </p:nvSpPr>
        <p:spPr>
          <a:xfrm>
            <a:off x="300040" y="736454"/>
            <a:ext cx="3743325" cy="1722666"/>
          </a:xfrm>
        </p:spPr>
        <p:txBody>
          <a:bodyPr/>
          <a:lstStyle>
            <a:lvl1pPr marL="0" indent="0">
              <a:buNone/>
              <a:defRPr sz="2000" baseline="0">
                <a:solidFill>
                  <a:schemeClr val="bg1"/>
                </a:solidFill>
              </a:defRPr>
            </a:lvl1pPr>
            <a:lvl2pPr marL="457151" indent="0">
              <a:buNone/>
              <a:defRPr/>
            </a:lvl2pPr>
            <a:lvl3pPr marL="914302" indent="0">
              <a:buNone/>
              <a:defRPr/>
            </a:lvl3pPr>
            <a:lvl4pPr marL="1371452" indent="0">
              <a:buNone/>
              <a:defRPr/>
            </a:lvl4pPr>
            <a:lvl5pPr marL="1828602" indent="0">
              <a:buNone/>
              <a:defRPr/>
            </a:lvl5pPr>
          </a:lstStyle>
          <a:p>
            <a:pPr lvl="0"/>
            <a:r>
              <a:rPr lang="en-US" dirty="0"/>
              <a:t>Subtitle</a:t>
            </a:r>
            <a:endParaRPr lang="en-CA"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0037" y="5728809"/>
            <a:ext cx="3743323" cy="801071"/>
          </a:xfrm>
          <a:prstGeom prst="rect">
            <a:avLst/>
          </a:prstGeom>
        </p:spPr>
      </p:pic>
    </p:spTree>
    <p:extLst>
      <p:ext uri="{BB962C8B-B14F-4D97-AF65-F5344CB8AC3E}">
        <p14:creationId xmlns:p14="http://schemas.microsoft.com/office/powerpoint/2010/main" val="1154169942"/>
      </p:ext>
    </p:extLst>
  </p:cSld>
  <p:clrMapOvr>
    <a:masterClrMapping/>
  </p:clrMapOvr>
  <p:transition/>
  <p:extLst>
    <p:ext uri="{DCECCB84-F9BA-43D5-87BE-67443E8EF086}">
      <p15:sldGuideLst xmlns:p15="http://schemas.microsoft.com/office/powerpoint/2012/main">
        <p15:guide id="1"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51" indent="0">
              <a:buNone/>
              <a:defRPr sz="2000">
                <a:solidFill>
                  <a:schemeClr val="tx1">
                    <a:tint val="75000"/>
                  </a:schemeClr>
                </a:solidFill>
              </a:defRPr>
            </a:lvl2pPr>
            <a:lvl3pPr marL="914302" indent="0">
              <a:buNone/>
              <a:defRPr sz="1800">
                <a:solidFill>
                  <a:schemeClr val="tx1">
                    <a:tint val="75000"/>
                  </a:schemeClr>
                </a:solidFill>
              </a:defRPr>
            </a:lvl3pPr>
            <a:lvl4pPr marL="1371452" indent="0">
              <a:buNone/>
              <a:defRPr sz="1600">
                <a:solidFill>
                  <a:schemeClr val="tx1">
                    <a:tint val="75000"/>
                  </a:schemeClr>
                </a:solidFill>
              </a:defRPr>
            </a:lvl4pPr>
            <a:lvl5pPr marL="1828602" indent="0">
              <a:buNone/>
              <a:defRPr sz="1600">
                <a:solidFill>
                  <a:schemeClr val="tx1">
                    <a:tint val="75000"/>
                  </a:schemeClr>
                </a:solidFill>
              </a:defRPr>
            </a:lvl5pPr>
            <a:lvl6pPr marL="2285753" indent="0">
              <a:buNone/>
              <a:defRPr sz="1600">
                <a:solidFill>
                  <a:schemeClr val="tx1">
                    <a:tint val="75000"/>
                  </a:schemeClr>
                </a:solidFill>
              </a:defRPr>
            </a:lvl6pPr>
            <a:lvl7pPr marL="2742904" indent="0">
              <a:buNone/>
              <a:defRPr sz="1600">
                <a:solidFill>
                  <a:schemeClr val="tx1">
                    <a:tint val="75000"/>
                  </a:schemeClr>
                </a:solidFill>
              </a:defRPr>
            </a:lvl7pPr>
            <a:lvl8pPr marL="3200055" indent="0">
              <a:buNone/>
              <a:defRPr sz="1600">
                <a:solidFill>
                  <a:schemeClr val="tx1">
                    <a:tint val="75000"/>
                  </a:schemeClr>
                </a:solidFill>
              </a:defRPr>
            </a:lvl8pPr>
            <a:lvl9pPr marL="3657206"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FBE2302-5B39-4078-8C0D-ADE33ADA1109}" type="datetimeFigureOut">
              <a:rPr lang="en-US" smtClean="0"/>
              <a:pPr/>
              <a:t>7/27/2023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C50E3-C88B-4E90-BE29-96CF9761B3D7}" type="slidenum">
              <a:rPr lang="en-US" smtClean="0"/>
              <a:pPr/>
              <a:t>‹#›</a:t>
            </a:fld>
            <a:endParaRPr lang="en-US"/>
          </a:p>
        </p:txBody>
      </p:sp>
    </p:spTree>
    <p:extLst>
      <p:ext uri="{BB962C8B-B14F-4D97-AF65-F5344CB8AC3E}">
        <p14:creationId xmlns:p14="http://schemas.microsoft.com/office/powerpoint/2010/main" val="18471223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300042" y="225427"/>
            <a:ext cx="11591925" cy="503237"/>
          </a:xfrm>
        </p:spPr>
        <p:txBody>
          <a:bodyPr/>
          <a:lstStyle>
            <a:lvl1pPr>
              <a:defRPr baseline="0"/>
            </a:lvl1pPr>
          </a:lstStyle>
          <a:p>
            <a:r>
              <a:rPr lang="en-US" dirty="0"/>
              <a:t>Slide with Title – A blank canvas:  add charts, diagrams etc.</a:t>
            </a:r>
            <a:endParaRPr lang="en-CA" dirty="0"/>
          </a:p>
        </p:txBody>
      </p:sp>
    </p:spTree>
    <p:extLst>
      <p:ext uri="{BB962C8B-B14F-4D97-AF65-F5344CB8AC3E}">
        <p14:creationId xmlns:p14="http://schemas.microsoft.com/office/powerpoint/2010/main" val="3332808188"/>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ext with Image">
    <p:spTree>
      <p:nvGrpSpPr>
        <p:cNvPr id="1" name=""/>
        <p:cNvGrpSpPr/>
        <p:nvPr/>
      </p:nvGrpSpPr>
      <p:grpSpPr>
        <a:xfrm>
          <a:off x="0" y="0"/>
          <a:ext cx="0" cy="0"/>
          <a:chOff x="0" y="0"/>
          <a:chExt cx="0" cy="0"/>
        </a:xfrm>
      </p:grpSpPr>
      <p:sp>
        <p:nvSpPr>
          <p:cNvPr id="4" name="Picture Placeholder 2"/>
          <p:cNvSpPr>
            <a:spLocks noGrp="1"/>
          </p:cNvSpPr>
          <p:nvPr>
            <p:ph type="pic" sz="quarter" idx="11"/>
          </p:nvPr>
        </p:nvSpPr>
        <p:spPr>
          <a:xfrm>
            <a:off x="4224340" y="0"/>
            <a:ext cx="7967661" cy="6858000"/>
          </a:xfrm>
          <a:solidFill>
            <a:schemeClr val="accent6"/>
          </a:solidFill>
        </p:spPr>
        <p:txBody>
          <a:bodyPr/>
          <a:lstStyle/>
          <a:p>
            <a:r>
              <a:rPr lang="en-US"/>
              <a:t>Click icon to add picture</a:t>
            </a:r>
            <a:endParaRPr lang="en-GB"/>
          </a:p>
        </p:txBody>
      </p:sp>
      <p:sp>
        <p:nvSpPr>
          <p:cNvPr id="6" name="Title 3"/>
          <p:cNvSpPr>
            <a:spLocks noGrp="1"/>
          </p:cNvSpPr>
          <p:nvPr>
            <p:ph type="title" hasCustomPrompt="1"/>
          </p:nvPr>
        </p:nvSpPr>
        <p:spPr>
          <a:xfrm>
            <a:off x="300043" y="225432"/>
            <a:ext cx="3924300" cy="503237"/>
          </a:xfrm>
        </p:spPr>
        <p:txBody>
          <a:bodyPr/>
          <a:lstStyle>
            <a:lvl1pPr>
              <a:defRPr/>
            </a:lvl1pPr>
          </a:lstStyle>
          <a:p>
            <a:r>
              <a:rPr lang="en-US" dirty="0"/>
              <a:t>Title</a:t>
            </a:r>
            <a:endParaRPr lang="en-CA" dirty="0"/>
          </a:p>
        </p:txBody>
      </p:sp>
      <p:sp>
        <p:nvSpPr>
          <p:cNvPr id="7" name="Text Placeholder 33"/>
          <p:cNvSpPr>
            <a:spLocks noGrp="1"/>
          </p:cNvSpPr>
          <p:nvPr>
            <p:ph type="body" sz="quarter" idx="14" hasCustomPrompt="1"/>
          </p:nvPr>
        </p:nvSpPr>
        <p:spPr>
          <a:xfrm>
            <a:off x="300043" y="728668"/>
            <a:ext cx="3924300" cy="5400676"/>
          </a:xfrm>
        </p:spPr>
        <p:txBody>
          <a:bodyPr rIns="71992"/>
          <a:lstStyle>
            <a:lvl1pPr marL="0" indent="0">
              <a:buNone/>
              <a:defRPr sz="2000" baseline="0"/>
            </a:lvl1pPr>
            <a:lvl2pPr marL="457151" indent="0">
              <a:buNone/>
              <a:defRPr/>
            </a:lvl2pPr>
            <a:lvl3pPr marL="914302" indent="0">
              <a:buNone/>
              <a:defRPr/>
            </a:lvl3pPr>
            <a:lvl4pPr marL="1371452" indent="0">
              <a:buNone/>
              <a:defRPr/>
            </a:lvl4pPr>
            <a:lvl5pPr marL="1828602" indent="0">
              <a:buNone/>
              <a:defRPr/>
            </a:lvl5pPr>
          </a:lstStyle>
          <a:p>
            <a:pPr lvl="0"/>
            <a:r>
              <a:rPr lang="en-US" dirty="0"/>
              <a:t>Content</a:t>
            </a:r>
            <a:endParaRPr lang="en-CA" dirty="0"/>
          </a:p>
        </p:txBody>
      </p:sp>
    </p:spTree>
    <p:extLst>
      <p:ext uri="{BB962C8B-B14F-4D97-AF65-F5344CB8AC3E}">
        <p14:creationId xmlns:p14="http://schemas.microsoft.com/office/powerpoint/2010/main" val="170369435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ompare Thre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300043" y="728663"/>
            <a:ext cx="3743324" cy="2628900"/>
          </a:xfrm>
          <a:solidFill>
            <a:schemeClr val="accent6"/>
          </a:solidFill>
        </p:spPr>
        <p:txBody>
          <a:bodyPr/>
          <a:lstStyle>
            <a:lvl1pPr>
              <a:defRPr baseline="0"/>
            </a:lvl1pPr>
          </a:lstStyle>
          <a:p>
            <a:r>
              <a:rPr lang="en-US" dirty="0"/>
              <a:t>Option 1</a:t>
            </a:r>
            <a:endParaRPr lang="en-GB" dirty="0"/>
          </a:p>
        </p:txBody>
      </p:sp>
      <p:sp>
        <p:nvSpPr>
          <p:cNvPr id="5" name="Picture Placeholder 3"/>
          <p:cNvSpPr>
            <a:spLocks noGrp="1"/>
          </p:cNvSpPr>
          <p:nvPr>
            <p:ph type="pic" sz="quarter" idx="11" hasCustomPrompt="1"/>
          </p:nvPr>
        </p:nvSpPr>
        <p:spPr>
          <a:xfrm>
            <a:off x="4224340" y="728663"/>
            <a:ext cx="3743325" cy="2628900"/>
          </a:xfrm>
          <a:solidFill>
            <a:schemeClr val="accent6"/>
          </a:solidFill>
        </p:spPr>
        <p:txBody>
          <a:bodyPr/>
          <a:lstStyle>
            <a:lvl1pPr>
              <a:defRPr/>
            </a:lvl1pPr>
          </a:lstStyle>
          <a:p>
            <a:r>
              <a:rPr lang="en-US" dirty="0"/>
              <a:t>Option 2</a:t>
            </a:r>
            <a:endParaRPr lang="en-GB" dirty="0"/>
          </a:p>
        </p:txBody>
      </p:sp>
      <p:sp>
        <p:nvSpPr>
          <p:cNvPr id="8" name="Picture Placeholder 3"/>
          <p:cNvSpPr>
            <a:spLocks noGrp="1"/>
          </p:cNvSpPr>
          <p:nvPr>
            <p:ph type="pic" sz="quarter" idx="14" hasCustomPrompt="1"/>
          </p:nvPr>
        </p:nvSpPr>
        <p:spPr>
          <a:xfrm>
            <a:off x="8148640" y="728663"/>
            <a:ext cx="3743325" cy="2628900"/>
          </a:xfrm>
          <a:solidFill>
            <a:schemeClr val="accent6"/>
          </a:solidFill>
        </p:spPr>
        <p:txBody>
          <a:bodyPr/>
          <a:lstStyle>
            <a:lvl1pPr>
              <a:defRPr/>
            </a:lvl1pPr>
          </a:lstStyle>
          <a:p>
            <a:r>
              <a:rPr lang="en-US" dirty="0"/>
              <a:t>Option 3</a:t>
            </a:r>
            <a:endParaRPr lang="en-GB" dirty="0"/>
          </a:p>
        </p:txBody>
      </p:sp>
      <p:sp>
        <p:nvSpPr>
          <p:cNvPr id="10" name="Title 3"/>
          <p:cNvSpPr>
            <a:spLocks noGrp="1"/>
          </p:cNvSpPr>
          <p:nvPr>
            <p:ph type="title" hasCustomPrompt="1"/>
          </p:nvPr>
        </p:nvSpPr>
        <p:spPr>
          <a:xfrm>
            <a:off x="300043" y="225425"/>
            <a:ext cx="11591923" cy="446856"/>
          </a:xfrm>
        </p:spPr>
        <p:txBody>
          <a:bodyPr/>
          <a:lstStyle>
            <a:lvl1pPr>
              <a:defRPr baseline="0"/>
            </a:lvl1pPr>
          </a:lstStyle>
          <a:p>
            <a:r>
              <a:rPr lang="en-US" dirty="0"/>
              <a:t>Comparing Options or Ideas</a:t>
            </a:r>
            <a:endParaRPr lang="en-CA" dirty="0"/>
          </a:p>
        </p:txBody>
      </p:sp>
      <p:sp>
        <p:nvSpPr>
          <p:cNvPr id="11" name="Text Placeholder 33"/>
          <p:cNvSpPr>
            <a:spLocks noGrp="1"/>
          </p:cNvSpPr>
          <p:nvPr>
            <p:ph type="body" sz="quarter" idx="15" hasCustomPrompt="1"/>
          </p:nvPr>
        </p:nvSpPr>
        <p:spPr>
          <a:xfrm>
            <a:off x="300040" y="3500438"/>
            <a:ext cx="3743325" cy="2628900"/>
          </a:xfrm>
        </p:spPr>
        <p:txBody>
          <a:bodyPr rIns="0"/>
          <a:lstStyle>
            <a:lvl1pPr marL="0" indent="0">
              <a:buNone/>
              <a:defRPr sz="1800" baseline="0"/>
            </a:lvl1pPr>
            <a:lvl2pPr marL="457151" indent="0">
              <a:buNone/>
              <a:defRPr/>
            </a:lvl2pPr>
            <a:lvl3pPr marL="914302" indent="0">
              <a:buNone/>
              <a:defRPr/>
            </a:lvl3pPr>
            <a:lvl4pPr marL="1371452" indent="0">
              <a:buNone/>
              <a:defRPr/>
            </a:lvl4pPr>
            <a:lvl5pPr marL="1828602" indent="0">
              <a:buNone/>
              <a:defRPr/>
            </a:lvl5pPr>
          </a:lstStyle>
          <a:p>
            <a:pPr lvl="0"/>
            <a:r>
              <a:rPr lang="en-US" dirty="0"/>
              <a:t>Text</a:t>
            </a:r>
            <a:endParaRPr lang="en-CA" dirty="0"/>
          </a:p>
        </p:txBody>
      </p:sp>
      <p:sp>
        <p:nvSpPr>
          <p:cNvPr id="14" name="Text Placeholder 33"/>
          <p:cNvSpPr>
            <a:spLocks noGrp="1"/>
          </p:cNvSpPr>
          <p:nvPr>
            <p:ph type="body" sz="quarter" idx="16" hasCustomPrompt="1"/>
          </p:nvPr>
        </p:nvSpPr>
        <p:spPr>
          <a:xfrm>
            <a:off x="4224340" y="3500438"/>
            <a:ext cx="3743325" cy="2628900"/>
          </a:xfrm>
        </p:spPr>
        <p:txBody>
          <a:bodyPr rIns="0"/>
          <a:lstStyle>
            <a:lvl1pPr marL="0" indent="0">
              <a:buNone/>
              <a:defRPr sz="1800" baseline="0"/>
            </a:lvl1pPr>
            <a:lvl2pPr marL="457151" indent="0">
              <a:buNone/>
              <a:defRPr/>
            </a:lvl2pPr>
            <a:lvl3pPr marL="914302" indent="0">
              <a:buNone/>
              <a:defRPr/>
            </a:lvl3pPr>
            <a:lvl4pPr marL="1371452" indent="0">
              <a:buNone/>
              <a:defRPr/>
            </a:lvl4pPr>
            <a:lvl5pPr marL="1828602" indent="0">
              <a:buNone/>
              <a:defRPr/>
            </a:lvl5pPr>
          </a:lstStyle>
          <a:p>
            <a:pPr lvl="0"/>
            <a:r>
              <a:rPr lang="en-US" dirty="0"/>
              <a:t>Text</a:t>
            </a:r>
            <a:endParaRPr lang="en-CA" dirty="0"/>
          </a:p>
        </p:txBody>
      </p:sp>
      <p:sp>
        <p:nvSpPr>
          <p:cNvPr id="15" name="Text Placeholder 33"/>
          <p:cNvSpPr>
            <a:spLocks noGrp="1"/>
          </p:cNvSpPr>
          <p:nvPr>
            <p:ph type="body" sz="quarter" idx="17" hasCustomPrompt="1"/>
          </p:nvPr>
        </p:nvSpPr>
        <p:spPr>
          <a:xfrm>
            <a:off x="8148640" y="3500438"/>
            <a:ext cx="3743325" cy="2628900"/>
          </a:xfrm>
        </p:spPr>
        <p:txBody>
          <a:bodyPr rIns="0"/>
          <a:lstStyle>
            <a:lvl1pPr marL="0" indent="0">
              <a:buNone/>
              <a:defRPr sz="1800" baseline="0"/>
            </a:lvl1pPr>
            <a:lvl2pPr marL="457151" indent="0">
              <a:buNone/>
              <a:defRPr/>
            </a:lvl2pPr>
            <a:lvl3pPr marL="914302" indent="0">
              <a:buNone/>
              <a:defRPr/>
            </a:lvl3pPr>
            <a:lvl4pPr marL="1371452" indent="0">
              <a:buNone/>
              <a:defRPr/>
            </a:lvl4pPr>
            <a:lvl5pPr marL="1828602" indent="0">
              <a:buNone/>
              <a:defRPr/>
            </a:lvl5pPr>
          </a:lstStyle>
          <a:p>
            <a:pPr lvl="0"/>
            <a:r>
              <a:rPr lang="en-US" dirty="0"/>
              <a:t>Text</a:t>
            </a:r>
            <a:endParaRPr lang="en-CA" dirty="0"/>
          </a:p>
        </p:txBody>
      </p:sp>
    </p:spTree>
    <p:extLst>
      <p:ext uri="{BB962C8B-B14F-4D97-AF65-F5344CB8AC3E}">
        <p14:creationId xmlns:p14="http://schemas.microsoft.com/office/powerpoint/2010/main" val="1445404767"/>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Image Grid">
    <p:spTree>
      <p:nvGrpSpPr>
        <p:cNvPr id="1" name=""/>
        <p:cNvGrpSpPr/>
        <p:nvPr/>
      </p:nvGrpSpPr>
      <p:grpSpPr>
        <a:xfrm>
          <a:off x="0" y="0"/>
          <a:ext cx="0" cy="0"/>
          <a:chOff x="0" y="0"/>
          <a:chExt cx="0" cy="0"/>
        </a:xfrm>
      </p:grpSpPr>
      <p:sp>
        <p:nvSpPr>
          <p:cNvPr id="5" name="Picture Placeholder 3"/>
          <p:cNvSpPr>
            <a:spLocks noGrp="1"/>
          </p:cNvSpPr>
          <p:nvPr>
            <p:ph type="pic" sz="quarter" idx="11"/>
          </p:nvPr>
        </p:nvSpPr>
        <p:spPr>
          <a:xfrm>
            <a:off x="4224340" y="728663"/>
            <a:ext cx="3743325" cy="2628900"/>
          </a:xfrm>
          <a:solidFill>
            <a:schemeClr val="accent6"/>
          </a:solidFill>
        </p:spPr>
        <p:txBody>
          <a:bodyPr/>
          <a:lstStyle/>
          <a:p>
            <a:r>
              <a:rPr lang="en-US"/>
              <a:t>Click icon to add picture</a:t>
            </a:r>
            <a:endParaRPr lang="en-GB" dirty="0"/>
          </a:p>
        </p:txBody>
      </p:sp>
      <p:sp>
        <p:nvSpPr>
          <p:cNvPr id="6" name="Picture Placeholder 3"/>
          <p:cNvSpPr>
            <a:spLocks noGrp="1"/>
          </p:cNvSpPr>
          <p:nvPr>
            <p:ph type="pic" sz="quarter" idx="12"/>
          </p:nvPr>
        </p:nvSpPr>
        <p:spPr>
          <a:xfrm>
            <a:off x="300040" y="3500447"/>
            <a:ext cx="3743325" cy="2628899"/>
          </a:xfrm>
          <a:solidFill>
            <a:schemeClr val="accent6"/>
          </a:solidFill>
        </p:spPr>
        <p:txBody>
          <a:bodyPr/>
          <a:lstStyle/>
          <a:p>
            <a:r>
              <a:rPr lang="en-US"/>
              <a:t>Click icon to add picture</a:t>
            </a:r>
            <a:endParaRPr lang="en-GB" dirty="0"/>
          </a:p>
        </p:txBody>
      </p:sp>
      <p:sp>
        <p:nvSpPr>
          <p:cNvPr id="7" name="Picture Placeholder 3"/>
          <p:cNvSpPr>
            <a:spLocks noGrp="1"/>
          </p:cNvSpPr>
          <p:nvPr>
            <p:ph type="pic" sz="quarter" idx="13"/>
          </p:nvPr>
        </p:nvSpPr>
        <p:spPr>
          <a:xfrm>
            <a:off x="4224340" y="3500440"/>
            <a:ext cx="3743325" cy="2628900"/>
          </a:xfrm>
          <a:solidFill>
            <a:schemeClr val="accent6"/>
          </a:solidFill>
        </p:spPr>
        <p:txBody>
          <a:bodyPr/>
          <a:lstStyle/>
          <a:p>
            <a:r>
              <a:rPr lang="en-US"/>
              <a:t>Click icon to add picture</a:t>
            </a:r>
            <a:endParaRPr lang="en-GB" dirty="0"/>
          </a:p>
        </p:txBody>
      </p:sp>
      <p:sp>
        <p:nvSpPr>
          <p:cNvPr id="8" name="Picture Placeholder 3"/>
          <p:cNvSpPr>
            <a:spLocks noGrp="1"/>
          </p:cNvSpPr>
          <p:nvPr>
            <p:ph type="pic" sz="quarter" idx="14"/>
          </p:nvPr>
        </p:nvSpPr>
        <p:spPr>
          <a:xfrm>
            <a:off x="8148640" y="728663"/>
            <a:ext cx="3743325" cy="2628900"/>
          </a:xfrm>
          <a:solidFill>
            <a:schemeClr val="accent6"/>
          </a:solidFill>
        </p:spPr>
        <p:txBody>
          <a:bodyPr/>
          <a:lstStyle/>
          <a:p>
            <a:r>
              <a:rPr lang="en-US"/>
              <a:t>Click icon to add picture</a:t>
            </a:r>
            <a:endParaRPr lang="en-GB" dirty="0"/>
          </a:p>
        </p:txBody>
      </p:sp>
      <p:sp>
        <p:nvSpPr>
          <p:cNvPr id="9" name="Picture Placeholder 3"/>
          <p:cNvSpPr>
            <a:spLocks noGrp="1"/>
          </p:cNvSpPr>
          <p:nvPr>
            <p:ph type="pic" sz="quarter" idx="15"/>
          </p:nvPr>
        </p:nvSpPr>
        <p:spPr>
          <a:xfrm>
            <a:off x="8148640" y="3500440"/>
            <a:ext cx="3743325" cy="2628900"/>
          </a:xfrm>
          <a:solidFill>
            <a:schemeClr val="accent6"/>
          </a:solidFill>
        </p:spPr>
        <p:txBody>
          <a:bodyPr/>
          <a:lstStyle/>
          <a:p>
            <a:r>
              <a:rPr lang="en-US"/>
              <a:t>Click icon to add picture</a:t>
            </a:r>
            <a:endParaRPr lang="en-GB" dirty="0"/>
          </a:p>
        </p:txBody>
      </p:sp>
      <p:sp>
        <p:nvSpPr>
          <p:cNvPr id="10" name="Title 3"/>
          <p:cNvSpPr>
            <a:spLocks noGrp="1"/>
          </p:cNvSpPr>
          <p:nvPr>
            <p:ph type="title"/>
          </p:nvPr>
        </p:nvSpPr>
        <p:spPr>
          <a:xfrm>
            <a:off x="300042" y="225425"/>
            <a:ext cx="11591924" cy="446856"/>
          </a:xfrm>
        </p:spPr>
        <p:txBody>
          <a:bodyPr/>
          <a:lstStyle/>
          <a:p>
            <a:r>
              <a:rPr lang="en-US"/>
              <a:t>Click to edit Master title style</a:t>
            </a:r>
            <a:endParaRPr lang="en-CA" dirty="0"/>
          </a:p>
        </p:txBody>
      </p:sp>
      <p:sp>
        <p:nvSpPr>
          <p:cNvPr id="11" name="Picture Placeholder 3"/>
          <p:cNvSpPr>
            <a:spLocks noGrp="1"/>
          </p:cNvSpPr>
          <p:nvPr>
            <p:ph type="pic" sz="quarter" idx="16"/>
          </p:nvPr>
        </p:nvSpPr>
        <p:spPr>
          <a:xfrm>
            <a:off x="300040" y="728666"/>
            <a:ext cx="3743325" cy="2628901"/>
          </a:xfrm>
          <a:solidFill>
            <a:schemeClr val="accent6"/>
          </a:solidFill>
        </p:spPr>
        <p:txBody>
          <a:bodyPr/>
          <a:lstStyle/>
          <a:p>
            <a:r>
              <a:rPr lang="en-US"/>
              <a:t>Click icon to add picture</a:t>
            </a:r>
            <a:endParaRPr lang="en-GB" dirty="0"/>
          </a:p>
        </p:txBody>
      </p:sp>
    </p:spTree>
    <p:extLst>
      <p:ext uri="{BB962C8B-B14F-4D97-AF65-F5344CB8AC3E}">
        <p14:creationId xmlns:p14="http://schemas.microsoft.com/office/powerpoint/2010/main" val="670055093"/>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3 Image Columns">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300040" y="728668"/>
            <a:ext cx="3743325" cy="5400676"/>
          </a:xfrm>
          <a:solidFill>
            <a:schemeClr val="accent6"/>
          </a:solidFill>
        </p:spPr>
        <p:txBody>
          <a:bodyPr/>
          <a:lstStyle/>
          <a:p>
            <a:r>
              <a:rPr lang="en-US"/>
              <a:t>Click icon to add picture</a:t>
            </a:r>
            <a:endParaRPr lang="en-GB" dirty="0"/>
          </a:p>
        </p:txBody>
      </p:sp>
      <p:sp>
        <p:nvSpPr>
          <p:cNvPr id="5" name="Picture Placeholder 3"/>
          <p:cNvSpPr>
            <a:spLocks noGrp="1"/>
          </p:cNvSpPr>
          <p:nvPr>
            <p:ph type="pic" sz="quarter" idx="11"/>
          </p:nvPr>
        </p:nvSpPr>
        <p:spPr>
          <a:xfrm>
            <a:off x="4224340" y="728664"/>
            <a:ext cx="3743325" cy="5400674"/>
          </a:xfrm>
          <a:solidFill>
            <a:schemeClr val="accent6"/>
          </a:solidFill>
        </p:spPr>
        <p:txBody>
          <a:bodyPr/>
          <a:lstStyle/>
          <a:p>
            <a:r>
              <a:rPr lang="en-US"/>
              <a:t>Click icon to add picture</a:t>
            </a:r>
            <a:endParaRPr lang="en-GB" dirty="0"/>
          </a:p>
        </p:txBody>
      </p:sp>
      <p:sp>
        <p:nvSpPr>
          <p:cNvPr id="8" name="Picture Placeholder 3"/>
          <p:cNvSpPr>
            <a:spLocks noGrp="1"/>
          </p:cNvSpPr>
          <p:nvPr>
            <p:ph type="pic" sz="quarter" idx="14"/>
          </p:nvPr>
        </p:nvSpPr>
        <p:spPr>
          <a:xfrm>
            <a:off x="8148640" y="728668"/>
            <a:ext cx="3743325" cy="5400676"/>
          </a:xfrm>
          <a:solidFill>
            <a:schemeClr val="accent6"/>
          </a:solidFill>
        </p:spPr>
        <p:txBody>
          <a:bodyPr/>
          <a:lstStyle/>
          <a:p>
            <a:r>
              <a:rPr lang="en-US"/>
              <a:t>Click icon to add picture</a:t>
            </a:r>
            <a:endParaRPr lang="en-GB" dirty="0"/>
          </a:p>
        </p:txBody>
      </p:sp>
      <p:sp>
        <p:nvSpPr>
          <p:cNvPr id="10" name="Title 3"/>
          <p:cNvSpPr>
            <a:spLocks noGrp="1"/>
          </p:cNvSpPr>
          <p:nvPr>
            <p:ph type="title"/>
          </p:nvPr>
        </p:nvSpPr>
        <p:spPr>
          <a:xfrm>
            <a:off x="300042" y="225427"/>
            <a:ext cx="11591924" cy="503237"/>
          </a:xfrm>
        </p:spPr>
        <p:txBody>
          <a:bodyPr/>
          <a:lstStyle/>
          <a:p>
            <a:r>
              <a:rPr lang="en-US"/>
              <a:t>Click to edit Master title style</a:t>
            </a:r>
            <a:endParaRPr lang="en-CA" dirty="0"/>
          </a:p>
        </p:txBody>
      </p:sp>
    </p:spTree>
    <p:extLst>
      <p:ext uri="{BB962C8B-B14F-4D97-AF65-F5344CB8AC3E}">
        <p14:creationId xmlns:p14="http://schemas.microsoft.com/office/powerpoint/2010/main" val="1125658723"/>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Image Grid Big Lef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300046" y="728668"/>
            <a:ext cx="7667625" cy="5400676"/>
          </a:xfrm>
          <a:solidFill>
            <a:schemeClr val="accent6"/>
          </a:solidFill>
        </p:spPr>
        <p:txBody>
          <a:bodyPr/>
          <a:lstStyle/>
          <a:p>
            <a:r>
              <a:rPr lang="en-US"/>
              <a:t>Click icon to add picture</a:t>
            </a:r>
            <a:endParaRPr lang="en-GB" dirty="0"/>
          </a:p>
        </p:txBody>
      </p:sp>
      <p:sp>
        <p:nvSpPr>
          <p:cNvPr id="8" name="Picture Placeholder 3"/>
          <p:cNvSpPr>
            <a:spLocks noGrp="1"/>
          </p:cNvSpPr>
          <p:nvPr>
            <p:ph type="pic" sz="quarter" idx="14"/>
          </p:nvPr>
        </p:nvSpPr>
        <p:spPr>
          <a:xfrm>
            <a:off x="8148640" y="728663"/>
            <a:ext cx="3743325" cy="2628900"/>
          </a:xfrm>
          <a:solidFill>
            <a:schemeClr val="accent6"/>
          </a:solidFill>
        </p:spPr>
        <p:txBody>
          <a:bodyPr/>
          <a:lstStyle/>
          <a:p>
            <a:r>
              <a:rPr lang="en-US"/>
              <a:t>Click icon to add picture</a:t>
            </a:r>
            <a:endParaRPr lang="en-GB" dirty="0"/>
          </a:p>
        </p:txBody>
      </p:sp>
      <p:sp>
        <p:nvSpPr>
          <p:cNvPr id="9" name="Picture Placeholder 3"/>
          <p:cNvSpPr>
            <a:spLocks noGrp="1"/>
          </p:cNvSpPr>
          <p:nvPr>
            <p:ph type="pic" sz="quarter" idx="15"/>
          </p:nvPr>
        </p:nvSpPr>
        <p:spPr>
          <a:xfrm>
            <a:off x="8148640" y="3500440"/>
            <a:ext cx="3743325" cy="2628900"/>
          </a:xfrm>
          <a:solidFill>
            <a:schemeClr val="accent6"/>
          </a:solidFill>
        </p:spPr>
        <p:txBody>
          <a:bodyPr/>
          <a:lstStyle/>
          <a:p>
            <a:r>
              <a:rPr lang="en-US"/>
              <a:t>Click icon to add picture</a:t>
            </a:r>
            <a:endParaRPr lang="en-GB" dirty="0"/>
          </a:p>
        </p:txBody>
      </p:sp>
      <p:sp>
        <p:nvSpPr>
          <p:cNvPr id="12" name="Title 3"/>
          <p:cNvSpPr>
            <a:spLocks noGrp="1"/>
          </p:cNvSpPr>
          <p:nvPr>
            <p:ph type="title"/>
          </p:nvPr>
        </p:nvSpPr>
        <p:spPr>
          <a:xfrm>
            <a:off x="300042" y="225427"/>
            <a:ext cx="11591924" cy="503238"/>
          </a:xfrm>
        </p:spPr>
        <p:txBody>
          <a:bodyPr/>
          <a:lstStyle/>
          <a:p>
            <a:r>
              <a:rPr lang="en-US"/>
              <a:t>Click to edit Master title style</a:t>
            </a:r>
            <a:endParaRPr lang="en-CA" dirty="0"/>
          </a:p>
        </p:txBody>
      </p:sp>
    </p:spTree>
    <p:extLst>
      <p:ext uri="{BB962C8B-B14F-4D97-AF65-F5344CB8AC3E}">
        <p14:creationId xmlns:p14="http://schemas.microsoft.com/office/powerpoint/2010/main" val="4138105249"/>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Image Grid Big Righ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4224345" y="728668"/>
            <a:ext cx="7667625" cy="5400676"/>
          </a:xfrm>
          <a:solidFill>
            <a:schemeClr val="accent6"/>
          </a:solidFill>
        </p:spPr>
        <p:txBody>
          <a:bodyPr/>
          <a:lstStyle/>
          <a:p>
            <a:r>
              <a:rPr lang="en-US"/>
              <a:t>Click icon to add picture</a:t>
            </a:r>
            <a:endParaRPr lang="en-GB" dirty="0"/>
          </a:p>
        </p:txBody>
      </p:sp>
      <p:sp>
        <p:nvSpPr>
          <p:cNvPr id="8" name="Picture Placeholder 3"/>
          <p:cNvSpPr>
            <a:spLocks noGrp="1"/>
          </p:cNvSpPr>
          <p:nvPr>
            <p:ph type="pic" sz="quarter" idx="14"/>
          </p:nvPr>
        </p:nvSpPr>
        <p:spPr>
          <a:xfrm>
            <a:off x="300040" y="728663"/>
            <a:ext cx="3743325" cy="2628900"/>
          </a:xfrm>
          <a:solidFill>
            <a:schemeClr val="accent6"/>
          </a:solidFill>
        </p:spPr>
        <p:txBody>
          <a:bodyPr/>
          <a:lstStyle/>
          <a:p>
            <a:r>
              <a:rPr lang="en-US"/>
              <a:t>Click icon to add picture</a:t>
            </a:r>
            <a:endParaRPr lang="en-GB" dirty="0"/>
          </a:p>
        </p:txBody>
      </p:sp>
      <p:sp>
        <p:nvSpPr>
          <p:cNvPr id="9" name="Picture Placeholder 3"/>
          <p:cNvSpPr>
            <a:spLocks noGrp="1"/>
          </p:cNvSpPr>
          <p:nvPr>
            <p:ph type="pic" sz="quarter" idx="15"/>
          </p:nvPr>
        </p:nvSpPr>
        <p:spPr>
          <a:xfrm>
            <a:off x="300040" y="3500440"/>
            <a:ext cx="3743325" cy="2628900"/>
          </a:xfrm>
          <a:solidFill>
            <a:schemeClr val="accent6"/>
          </a:solidFill>
        </p:spPr>
        <p:txBody>
          <a:bodyPr/>
          <a:lstStyle/>
          <a:p>
            <a:r>
              <a:rPr lang="en-US"/>
              <a:t>Click icon to add picture</a:t>
            </a:r>
            <a:endParaRPr lang="en-GB" dirty="0"/>
          </a:p>
        </p:txBody>
      </p:sp>
      <p:sp>
        <p:nvSpPr>
          <p:cNvPr id="12" name="Title 3"/>
          <p:cNvSpPr>
            <a:spLocks noGrp="1"/>
          </p:cNvSpPr>
          <p:nvPr>
            <p:ph type="title"/>
          </p:nvPr>
        </p:nvSpPr>
        <p:spPr>
          <a:xfrm>
            <a:off x="300042" y="225427"/>
            <a:ext cx="11591925" cy="503238"/>
          </a:xfrm>
        </p:spPr>
        <p:txBody>
          <a:bodyPr/>
          <a:lstStyle/>
          <a:p>
            <a:r>
              <a:rPr lang="en-US"/>
              <a:t>Click to edit Master title style</a:t>
            </a:r>
            <a:endParaRPr lang="en-CA" dirty="0"/>
          </a:p>
        </p:txBody>
      </p:sp>
    </p:spTree>
    <p:extLst>
      <p:ext uri="{BB962C8B-B14F-4D97-AF65-F5344CB8AC3E}">
        <p14:creationId xmlns:p14="http://schemas.microsoft.com/office/powerpoint/2010/main" val="372431481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Project Profi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300046" y="728668"/>
            <a:ext cx="7667625" cy="5400676"/>
          </a:xfrm>
          <a:solidFill>
            <a:schemeClr val="accent6"/>
          </a:solidFill>
        </p:spPr>
        <p:txBody>
          <a:bodyPr/>
          <a:lstStyle/>
          <a:p>
            <a:r>
              <a:rPr lang="en-US"/>
              <a:t>Click icon to add picture</a:t>
            </a:r>
            <a:endParaRPr lang="en-GB" dirty="0"/>
          </a:p>
        </p:txBody>
      </p:sp>
      <p:sp>
        <p:nvSpPr>
          <p:cNvPr id="8" name="Picture Placeholder 3"/>
          <p:cNvSpPr>
            <a:spLocks noGrp="1"/>
          </p:cNvSpPr>
          <p:nvPr>
            <p:ph type="pic" sz="quarter" idx="14"/>
          </p:nvPr>
        </p:nvSpPr>
        <p:spPr>
          <a:xfrm>
            <a:off x="8148640" y="728663"/>
            <a:ext cx="3743325" cy="2628900"/>
          </a:xfrm>
          <a:solidFill>
            <a:schemeClr val="accent6"/>
          </a:solidFill>
        </p:spPr>
        <p:txBody>
          <a:bodyPr/>
          <a:lstStyle/>
          <a:p>
            <a:r>
              <a:rPr lang="en-US"/>
              <a:t>Click icon to add picture</a:t>
            </a:r>
            <a:endParaRPr lang="en-GB" dirty="0"/>
          </a:p>
        </p:txBody>
      </p:sp>
      <p:sp>
        <p:nvSpPr>
          <p:cNvPr id="9" name="Picture Placeholder 3"/>
          <p:cNvSpPr>
            <a:spLocks noGrp="1"/>
          </p:cNvSpPr>
          <p:nvPr>
            <p:ph type="pic" sz="quarter" idx="15"/>
          </p:nvPr>
        </p:nvSpPr>
        <p:spPr>
          <a:xfrm>
            <a:off x="8148643" y="3500438"/>
            <a:ext cx="3743324" cy="2628900"/>
          </a:xfrm>
          <a:solidFill>
            <a:schemeClr val="accent6"/>
          </a:solidFill>
        </p:spPr>
        <p:txBody>
          <a:bodyPr/>
          <a:lstStyle/>
          <a:p>
            <a:r>
              <a:rPr lang="en-US"/>
              <a:t>Click icon to add picture</a:t>
            </a:r>
            <a:endParaRPr lang="en-GB" dirty="0"/>
          </a:p>
        </p:txBody>
      </p:sp>
      <p:sp>
        <p:nvSpPr>
          <p:cNvPr id="15" name="Text Placeholder 10"/>
          <p:cNvSpPr>
            <a:spLocks noGrp="1"/>
          </p:cNvSpPr>
          <p:nvPr>
            <p:ph type="body" sz="quarter" idx="18" hasCustomPrompt="1"/>
          </p:nvPr>
        </p:nvSpPr>
        <p:spPr>
          <a:xfrm>
            <a:off x="4224346" y="6231289"/>
            <a:ext cx="7667623" cy="516835"/>
          </a:xfrm>
        </p:spPr>
        <p:txBody>
          <a:bodyPr lIns="71992" rIns="71992" bIns="0" anchor="ctr" anchorCtr="0"/>
          <a:lstStyle>
            <a:lvl1pPr marL="0" marR="0" indent="0" algn="r" defTabSz="914302" rtl="0" eaLnBrk="1" fontAlgn="auto" latinLnBrk="0" hangingPunct="1">
              <a:lnSpc>
                <a:spcPct val="100000"/>
              </a:lnSpc>
              <a:spcBef>
                <a:spcPts val="0"/>
              </a:spcBef>
              <a:spcAft>
                <a:spcPts val="500"/>
              </a:spcAft>
              <a:buClrTx/>
              <a:buSzTx/>
              <a:buFont typeface="Arial" panose="020B0604020202020204" pitchFamily="34" charset="0"/>
              <a:buNone/>
              <a:tabLst/>
              <a:defRPr sz="1100" baseline="0">
                <a:solidFill>
                  <a:srgbClr val="000000"/>
                </a:solidFill>
                <a:latin typeface="+mn-lt"/>
              </a:defRPr>
            </a:lvl1pPr>
          </a:lstStyle>
          <a:p>
            <a:pPr marL="0" marR="0" lvl="0" indent="0" algn="r" defTabSz="914302" rtl="0" eaLnBrk="1" fontAlgn="auto" latinLnBrk="0" hangingPunct="1">
              <a:lnSpc>
                <a:spcPct val="100000"/>
              </a:lnSpc>
              <a:spcBef>
                <a:spcPts val="0"/>
              </a:spcBef>
              <a:spcAft>
                <a:spcPts val="500"/>
              </a:spcAft>
              <a:buClrTx/>
              <a:buSzTx/>
              <a:buFont typeface="Arial" panose="020B0604020202020204" pitchFamily="34" charset="0"/>
              <a:buNone/>
              <a:tabLst/>
              <a:defRPr/>
            </a:pPr>
            <a:r>
              <a:rPr lang="en-US" sz="1100" kern="1200" baseline="0" noProof="0" dirty="0">
                <a:solidFill>
                  <a:srgbClr val="000000"/>
                </a:solidFill>
                <a:latin typeface="+mn-lt"/>
                <a:ea typeface="Open Sans" panose="020B0606030504020204" pitchFamily="34" charset="0"/>
                <a:cs typeface="Open Sans" panose="020B0606030504020204" pitchFamily="34" charset="0"/>
              </a:rPr>
              <a:t>City, State, Country | Client: </a:t>
            </a:r>
            <a:r>
              <a:rPr lang="en-US" sz="1100" kern="1200" baseline="0" noProof="0" dirty="0" err="1">
                <a:solidFill>
                  <a:srgbClr val="000000"/>
                </a:solidFill>
                <a:latin typeface="+mn-lt"/>
                <a:ea typeface="Open Sans" panose="020B0606030504020204" pitchFamily="34" charset="0"/>
                <a:cs typeface="Open Sans" panose="020B0606030504020204" pitchFamily="34" charset="0"/>
              </a:rPr>
              <a:t>MegaClientInc</a:t>
            </a:r>
            <a:r>
              <a:rPr lang="en-US" sz="1100" kern="1200" baseline="0" noProof="0" dirty="0">
                <a:solidFill>
                  <a:srgbClr val="000000"/>
                </a:solidFill>
                <a:latin typeface="+mn-lt"/>
                <a:ea typeface="Open Sans" panose="020B0606030504020204" pitchFamily="34" charset="0"/>
                <a:cs typeface="Open Sans" panose="020B0606030504020204" pitchFamily="34" charset="0"/>
              </a:rPr>
              <a:t> |Size: 500,000 SF | Architect: </a:t>
            </a:r>
            <a:r>
              <a:rPr lang="en-US" dirty="0"/>
              <a:t>Perkins + Will </a:t>
            </a:r>
            <a:endParaRPr lang="en-GB" dirty="0"/>
          </a:p>
        </p:txBody>
      </p:sp>
      <p:sp>
        <p:nvSpPr>
          <p:cNvPr id="17" name="Text Placeholder 10"/>
          <p:cNvSpPr>
            <a:spLocks noGrp="1"/>
          </p:cNvSpPr>
          <p:nvPr>
            <p:ph type="body" sz="quarter" idx="19" hasCustomPrompt="1"/>
          </p:nvPr>
        </p:nvSpPr>
        <p:spPr>
          <a:xfrm>
            <a:off x="6096001" y="225425"/>
            <a:ext cx="5795963" cy="343306"/>
          </a:xfrm>
        </p:spPr>
        <p:txBody>
          <a:bodyPr lIns="71992" rIns="71992" bIns="0" anchor="b" anchorCtr="0"/>
          <a:lstStyle>
            <a:lvl1pPr algn="r">
              <a:defRPr sz="1100" baseline="0">
                <a:solidFill>
                  <a:srgbClr val="000000"/>
                </a:solidFill>
                <a:latin typeface="+mn-lt"/>
              </a:defRPr>
            </a:lvl1pPr>
          </a:lstStyle>
          <a:p>
            <a:pPr lvl="0"/>
            <a:r>
              <a:rPr lang="en-US" dirty="0"/>
              <a:t>Services Provided, Separated by Commas, Like This</a:t>
            </a:r>
            <a:endParaRPr lang="en-GB" dirty="0"/>
          </a:p>
        </p:txBody>
      </p:sp>
      <p:sp>
        <p:nvSpPr>
          <p:cNvPr id="32" name="Title 3"/>
          <p:cNvSpPr>
            <a:spLocks noGrp="1"/>
          </p:cNvSpPr>
          <p:nvPr>
            <p:ph type="title" hasCustomPrompt="1"/>
          </p:nvPr>
        </p:nvSpPr>
        <p:spPr>
          <a:xfrm>
            <a:off x="300043" y="225427"/>
            <a:ext cx="5795963" cy="503238"/>
          </a:xfrm>
        </p:spPr>
        <p:txBody>
          <a:bodyPr/>
          <a:lstStyle>
            <a:lvl1pPr>
              <a:defRPr/>
            </a:lvl1pPr>
          </a:lstStyle>
          <a:p>
            <a:r>
              <a:rPr lang="en-US" dirty="0"/>
              <a:t>Project Name</a:t>
            </a:r>
            <a:endParaRPr lang="en-CA" dirty="0"/>
          </a:p>
        </p:txBody>
      </p:sp>
    </p:spTree>
    <p:extLst>
      <p:ext uri="{BB962C8B-B14F-4D97-AF65-F5344CB8AC3E}">
        <p14:creationId xmlns:p14="http://schemas.microsoft.com/office/powerpoint/2010/main" val="1655888245"/>
      </p:ext>
    </p:extLst>
  </p:cSld>
  <p:clrMapOvr>
    <a:masterClrMapping/>
  </p:clrMapOvr>
  <p:transition/>
  <p:extLst>
    <p:ext uri="{DCECCB84-F9BA-43D5-87BE-67443E8EF086}">
      <p15:sldGuideLst xmlns:p15="http://schemas.microsoft.com/office/powerpoint/2012/main">
        <p15:guide id="1" pos="99"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Full Screen Image Banner">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solidFill>
            <a:schemeClr val="accent6"/>
          </a:solidFill>
        </p:spPr>
        <p:txBody>
          <a:bodyPr/>
          <a:lstStyle/>
          <a:p>
            <a:r>
              <a:rPr lang="en-US"/>
              <a:t>Click icon to add picture</a:t>
            </a:r>
            <a:endParaRPr lang="en-GB"/>
          </a:p>
        </p:txBody>
      </p:sp>
      <p:sp>
        <p:nvSpPr>
          <p:cNvPr id="7" name="Text Placeholder 3"/>
          <p:cNvSpPr>
            <a:spLocks noGrp="1"/>
          </p:cNvSpPr>
          <p:nvPr>
            <p:ph type="body" sz="quarter" idx="13" hasCustomPrompt="1"/>
          </p:nvPr>
        </p:nvSpPr>
        <p:spPr>
          <a:xfrm>
            <a:off x="0" y="4604711"/>
            <a:ext cx="12192000" cy="1524635"/>
          </a:xfrm>
          <a:solidFill>
            <a:schemeClr val="bg1">
              <a:alpha val="70000"/>
            </a:schemeClr>
          </a:solidFill>
        </p:spPr>
        <p:txBody>
          <a:bodyPr anchor="ctr" anchorCtr="0"/>
          <a:lstStyle>
            <a:lvl1pPr algn="ctr">
              <a:defRPr sz="4000" b="1" baseline="0">
                <a:solidFill>
                  <a:srgbClr val="000000"/>
                </a:solidFill>
                <a:effectLst/>
              </a:defRPr>
            </a:lvl1pPr>
          </a:lstStyle>
          <a:p>
            <a:pPr lvl="0"/>
            <a:r>
              <a:rPr lang="en-US" dirty="0"/>
              <a:t>Use this for a bold statement</a:t>
            </a:r>
            <a:br>
              <a:rPr lang="en-US" dirty="0"/>
            </a:br>
            <a:r>
              <a:rPr lang="en-US" dirty="0"/>
              <a:t>Position Low or High to Green Guide Line </a:t>
            </a:r>
            <a:endParaRPr lang="en-GB" dirty="0"/>
          </a:p>
        </p:txBody>
      </p:sp>
    </p:spTree>
    <p:extLst>
      <p:ext uri="{BB962C8B-B14F-4D97-AF65-F5344CB8AC3E}">
        <p14:creationId xmlns:p14="http://schemas.microsoft.com/office/powerpoint/2010/main" val="199304571"/>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Full Screen 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solidFill>
            <a:schemeClr val="accent6"/>
          </a:solidFill>
        </p:spPr>
        <p:txBody>
          <a:bodyPr/>
          <a:lstStyle/>
          <a:p>
            <a:r>
              <a:rPr lang="en-US"/>
              <a:t>Click icon to add picture</a:t>
            </a:r>
            <a:endParaRPr lang="en-GB"/>
          </a:p>
        </p:txBody>
      </p:sp>
      <p:sp>
        <p:nvSpPr>
          <p:cNvPr id="5" name="Title 4"/>
          <p:cNvSpPr>
            <a:spLocks noGrp="1"/>
          </p:cNvSpPr>
          <p:nvPr>
            <p:ph type="title"/>
          </p:nvPr>
        </p:nvSpPr>
        <p:spPr>
          <a:xfrm>
            <a:off x="300042" y="225427"/>
            <a:ext cx="11591925" cy="503237"/>
          </a:xfrm>
        </p:spPr>
        <p:txBody>
          <a:bodyPr/>
          <a:lstStyle>
            <a:lvl1pPr>
              <a:defRPr lang="en-GB" sz="2800" b="1" kern="1200" dirty="0">
                <a:solidFill>
                  <a:schemeClr val="bg1"/>
                </a:solidFill>
                <a:effectLst>
                  <a:glow rad="38100">
                    <a:schemeClr val="tx1">
                      <a:alpha val="50000"/>
                    </a:schemeClr>
                  </a:glow>
                  <a:outerShdw blurRad="38100" dist="38100" dir="2700000" algn="tl">
                    <a:srgbClr val="000000">
                      <a:alpha val="43137"/>
                    </a:srgbClr>
                  </a:outerShdw>
                </a:effectLst>
                <a:latin typeface="+mj-lt"/>
                <a:ea typeface="Open Sans" panose="020B0606030504020204" pitchFamily="34" charset="0"/>
                <a:cs typeface="Open Sans" panose="020B0606030504020204"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val="384186885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7"/>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7"/>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FBE2302-5B39-4078-8C0D-ADE33ADA1109}" type="datetimeFigureOut">
              <a:rPr lang="en-US" smtClean="0"/>
              <a:pPr/>
              <a:t>7/27/2023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0C50E3-C88B-4E90-BE29-96CF9761B3D7}" type="slidenum">
              <a:rPr lang="en-US" smtClean="0"/>
              <a:pPr/>
              <a:t>‹#›</a:t>
            </a:fld>
            <a:endParaRPr lang="en-US"/>
          </a:p>
        </p:txBody>
      </p:sp>
    </p:spTree>
    <p:extLst>
      <p:ext uri="{BB962C8B-B14F-4D97-AF65-F5344CB8AC3E}">
        <p14:creationId xmlns:p14="http://schemas.microsoft.com/office/powerpoint/2010/main" val="16702247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plit Screen Horizontal Images">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2"/>
            <a:ext cx="12192000" cy="3408680"/>
          </a:xfrm>
          <a:solidFill>
            <a:schemeClr val="accent6"/>
          </a:solidFill>
        </p:spPr>
        <p:txBody>
          <a:bodyPr/>
          <a:lstStyle/>
          <a:p>
            <a:r>
              <a:rPr lang="en-US"/>
              <a:t>Click icon to add picture</a:t>
            </a:r>
            <a:endParaRPr lang="en-GB"/>
          </a:p>
        </p:txBody>
      </p:sp>
      <p:sp>
        <p:nvSpPr>
          <p:cNvPr id="4" name="Picture Placeholder 2"/>
          <p:cNvSpPr>
            <a:spLocks noGrp="1"/>
          </p:cNvSpPr>
          <p:nvPr>
            <p:ph type="pic" sz="quarter" idx="11"/>
          </p:nvPr>
        </p:nvSpPr>
        <p:spPr>
          <a:xfrm>
            <a:off x="0" y="3449322"/>
            <a:ext cx="12192000" cy="3408680"/>
          </a:xfrm>
          <a:solidFill>
            <a:schemeClr val="accent6">
              <a:lumMod val="90000"/>
            </a:schemeClr>
          </a:solidFill>
        </p:spPr>
        <p:txBody>
          <a:bodyPr/>
          <a:lstStyle/>
          <a:p>
            <a:r>
              <a:rPr lang="en-US"/>
              <a:t>Click icon to add picture</a:t>
            </a:r>
            <a:endParaRPr lang="en-GB"/>
          </a:p>
        </p:txBody>
      </p:sp>
      <p:sp>
        <p:nvSpPr>
          <p:cNvPr id="5" name="Title 4"/>
          <p:cNvSpPr>
            <a:spLocks noGrp="1"/>
          </p:cNvSpPr>
          <p:nvPr>
            <p:ph type="title"/>
          </p:nvPr>
        </p:nvSpPr>
        <p:spPr>
          <a:xfrm>
            <a:off x="300042" y="225427"/>
            <a:ext cx="11591924" cy="503238"/>
          </a:xfrm>
        </p:spPr>
        <p:txBody>
          <a:bodyPr/>
          <a:lstStyle>
            <a:lvl1pPr>
              <a:defRPr lang="en-GB" sz="2800" b="1" kern="1200" dirty="0">
                <a:solidFill>
                  <a:schemeClr val="bg1"/>
                </a:solidFill>
                <a:effectLst>
                  <a:glow rad="38100">
                    <a:schemeClr val="tx1">
                      <a:alpha val="50000"/>
                    </a:schemeClr>
                  </a:glow>
                  <a:outerShdw blurRad="38100" dist="38100" dir="2700000" algn="tl">
                    <a:srgbClr val="000000">
                      <a:alpha val="43137"/>
                    </a:srgbClr>
                  </a:outerShdw>
                </a:effectLst>
                <a:latin typeface="+mj-lt"/>
                <a:ea typeface="Open Sans" panose="020B0606030504020204" pitchFamily="34" charset="0"/>
                <a:cs typeface="Open Sans" panose="020B0606030504020204"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val="355410484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plit Screen 4x4">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2"/>
            <a:ext cx="6075680" cy="3408680"/>
          </a:xfrm>
          <a:solidFill>
            <a:schemeClr val="accent6"/>
          </a:solidFill>
        </p:spPr>
        <p:txBody>
          <a:bodyPr/>
          <a:lstStyle/>
          <a:p>
            <a:r>
              <a:rPr lang="en-US"/>
              <a:t>Click icon to add picture</a:t>
            </a:r>
            <a:endParaRPr lang="en-GB"/>
          </a:p>
        </p:txBody>
      </p:sp>
      <p:sp>
        <p:nvSpPr>
          <p:cNvPr id="4" name="Picture Placeholder 2"/>
          <p:cNvSpPr>
            <a:spLocks noGrp="1"/>
          </p:cNvSpPr>
          <p:nvPr>
            <p:ph type="pic" sz="quarter" idx="11"/>
          </p:nvPr>
        </p:nvSpPr>
        <p:spPr>
          <a:xfrm>
            <a:off x="0" y="3449322"/>
            <a:ext cx="6075680" cy="3408680"/>
          </a:xfrm>
          <a:solidFill>
            <a:schemeClr val="accent6">
              <a:lumMod val="90000"/>
            </a:schemeClr>
          </a:solidFill>
        </p:spPr>
        <p:txBody>
          <a:bodyPr/>
          <a:lstStyle/>
          <a:p>
            <a:r>
              <a:rPr lang="en-US"/>
              <a:t>Click icon to add picture</a:t>
            </a:r>
            <a:endParaRPr lang="en-GB"/>
          </a:p>
        </p:txBody>
      </p:sp>
      <p:sp>
        <p:nvSpPr>
          <p:cNvPr id="5" name="Picture Placeholder 2"/>
          <p:cNvSpPr>
            <a:spLocks noGrp="1"/>
          </p:cNvSpPr>
          <p:nvPr>
            <p:ph type="pic" sz="quarter" idx="12"/>
          </p:nvPr>
        </p:nvSpPr>
        <p:spPr>
          <a:xfrm>
            <a:off x="6116321" y="2"/>
            <a:ext cx="6075680" cy="3408680"/>
          </a:xfrm>
          <a:solidFill>
            <a:schemeClr val="accent6">
              <a:lumMod val="75000"/>
            </a:schemeClr>
          </a:solidFill>
        </p:spPr>
        <p:txBody>
          <a:bodyPr/>
          <a:lstStyle/>
          <a:p>
            <a:r>
              <a:rPr lang="en-US"/>
              <a:t>Click icon to add picture</a:t>
            </a:r>
            <a:endParaRPr lang="en-GB"/>
          </a:p>
        </p:txBody>
      </p:sp>
      <p:sp>
        <p:nvSpPr>
          <p:cNvPr id="6" name="Picture Placeholder 2"/>
          <p:cNvSpPr>
            <a:spLocks noGrp="1"/>
          </p:cNvSpPr>
          <p:nvPr>
            <p:ph type="pic" sz="quarter" idx="13"/>
          </p:nvPr>
        </p:nvSpPr>
        <p:spPr>
          <a:xfrm>
            <a:off x="6116321" y="3449322"/>
            <a:ext cx="6075680" cy="3408680"/>
          </a:xfrm>
          <a:solidFill>
            <a:schemeClr val="accent6"/>
          </a:solidFill>
        </p:spPr>
        <p:txBody>
          <a:bodyPr/>
          <a:lstStyle/>
          <a:p>
            <a:r>
              <a:rPr lang="en-US"/>
              <a:t>Click icon to add picture</a:t>
            </a:r>
            <a:endParaRPr lang="en-GB"/>
          </a:p>
        </p:txBody>
      </p:sp>
      <p:sp>
        <p:nvSpPr>
          <p:cNvPr id="7" name="Title 4"/>
          <p:cNvSpPr>
            <a:spLocks noGrp="1"/>
          </p:cNvSpPr>
          <p:nvPr>
            <p:ph type="title"/>
          </p:nvPr>
        </p:nvSpPr>
        <p:spPr>
          <a:xfrm>
            <a:off x="300042" y="225427"/>
            <a:ext cx="11591924" cy="503238"/>
          </a:xfrm>
        </p:spPr>
        <p:txBody>
          <a:bodyPr/>
          <a:lstStyle>
            <a:lvl1pPr>
              <a:defRPr lang="en-GB" sz="2800" b="1" kern="1200" dirty="0">
                <a:solidFill>
                  <a:schemeClr val="bg1"/>
                </a:solidFill>
                <a:effectLst>
                  <a:glow rad="38100">
                    <a:schemeClr val="tx1">
                      <a:alpha val="50000"/>
                    </a:schemeClr>
                  </a:glow>
                  <a:outerShdw blurRad="38100" dist="38100" dir="2700000" algn="tl">
                    <a:srgbClr val="000000">
                      <a:alpha val="43137"/>
                    </a:srgbClr>
                  </a:outerShdw>
                </a:effectLst>
                <a:latin typeface="+mj-lt"/>
                <a:ea typeface="Open Sans" panose="020B0606030504020204" pitchFamily="34" charset="0"/>
                <a:cs typeface="Open Sans" panose="020B0606030504020204"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val="1456018387"/>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plit Screen Vertical Images">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6075680" cy="6858000"/>
          </a:xfrm>
          <a:solidFill>
            <a:schemeClr val="accent6"/>
          </a:solidFill>
        </p:spPr>
        <p:txBody>
          <a:bodyPr/>
          <a:lstStyle/>
          <a:p>
            <a:r>
              <a:rPr lang="en-US"/>
              <a:t>Click icon to add picture</a:t>
            </a:r>
            <a:endParaRPr lang="en-GB"/>
          </a:p>
        </p:txBody>
      </p:sp>
      <p:sp>
        <p:nvSpPr>
          <p:cNvPr id="4" name="Picture Placeholder 2"/>
          <p:cNvSpPr>
            <a:spLocks noGrp="1"/>
          </p:cNvSpPr>
          <p:nvPr>
            <p:ph type="pic" sz="quarter" idx="11"/>
          </p:nvPr>
        </p:nvSpPr>
        <p:spPr>
          <a:xfrm>
            <a:off x="6116321" y="0"/>
            <a:ext cx="6075680" cy="6858000"/>
          </a:xfrm>
          <a:solidFill>
            <a:schemeClr val="accent6">
              <a:lumMod val="90000"/>
            </a:schemeClr>
          </a:solidFill>
        </p:spPr>
        <p:txBody>
          <a:bodyPr/>
          <a:lstStyle/>
          <a:p>
            <a:r>
              <a:rPr lang="en-US"/>
              <a:t>Click icon to add picture</a:t>
            </a:r>
            <a:endParaRPr lang="en-GB"/>
          </a:p>
        </p:txBody>
      </p:sp>
      <p:sp>
        <p:nvSpPr>
          <p:cNvPr id="5" name="Title 4"/>
          <p:cNvSpPr>
            <a:spLocks noGrp="1"/>
          </p:cNvSpPr>
          <p:nvPr>
            <p:ph type="title"/>
          </p:nvPr>
        </p:nvSpPr>
        <p:spPr>
          <a:xfrm>
            <a:off x="300042" y="225427"/>
            <a:ext cx="11591924" cy="503238"/>
          </a:xfrm>
        </p:spPr>
        <p:txBody>
          <a:bodyPr/>
          <a:lstStyle>
            <a:lvl1pPr>
              <a:defRPr lang="en-GB" sz="2800" b="1" kern="1200" dirty="0">
                <a:solidFill>
                  <a:schemeClr val="bg1"/>
                </a:solidFill>
                <a:effectLst>
                  <a:glow rad="38100">
                    <a:schemeClr val="tx1">
                      <a:alpha val="50000"/>
                    </a:schemeClr>
                  </a:glow>
                  <a:outerShdw blurRad="38100" dist="38100" dir="2700000" algn="tl">
                    <a:srgbClr val="000000">
                      <a:alpha val="43137"/>
                    </a:srgbClr>
                  </a:outerShdw>
                </a:effectLst>
                <a:latin typeface="+mj-lt"/>
                <a:ea typeface="Open Sans" panose="020B0606030504020204" pitchFamily="34" charset="0"/>
                <a:cs typeface="Open Sans" panose="020B0606030504020204"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val="1332373104"/>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hree Image Full Screen">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0"/>
            <a:ext cx="4043363" cy="6858000"/>
          </a:xfrm>
          <a:solidFill>
            <a:schemeClr val="accent6"/>
          </a:solidFill>
        </p:spPr>
        <p:txBody>
          <a:bodyPr/>
          <a:lstStyle/>
          <a:p>
            <a:r>
              <a:rPr lang="en-US"/>
              <a:t>Click icon to add picture</a:t>
            </a:r>
            <a:endParaRPr lang="en-GB"/>
          </a:p>
        </p:txBody>
      </p:sp>
      <p:sp>
        <p:nvSpPr>
          <p:cNvPr id="4" name="Picture Placeholder 2"/>
          <p:cNvSpPr>
            <a:spLocks noGrp="1"/>
          </p:cNvSpPr>
          <p:nvPr>
            <p:ph type="pic" sz="quarter" idx="11"/>
          </p:nvPr>
        </p:nvSpPr>
        <p:spPr>
          <a:xfrm>
            <a:off x="4080001" y="0"/>
            <a:ext cx="4032000" cy="6858000"/>
          </a:xfrm>
          <a:solidFill>
            <a:schemeClr val="accent6">
              <a:lumMod val="90000"/>
            </a:schemeClr>
          </a:solidFill>
        </p:spPr>
        <p:txBody>
          <a:bodyPr/>
          <a:lstStyle/>
          <a:p>
            <a:r>
              <a:rPr lang="en-US"/>
              <a:t>Click icon to add picture</a:t>
            </a:r>
            <a:endParaRPr lang="en-GB"/>
          </a:p>
        </p:txBody>
      </p:sp>
      <p:sp>
        <p:nvSpPr>
          <p:cNvPr id="5" name="Picture Placeholder 2"/>
          <p:cNvSpPr>
            <a:spLocks noGrp="1"/>
          </p:cNvSpPr>
          <p:nvPr>
            <p:ph type="pic" sz="quarter" idx="12"/>
          </p:nvPr>
        </p:nvSpPr>
        <p:spPr>
          <a:xfrm>
            <a:off x="8148643" y="0"/>
            <a:ext cx="4043364" cy="6858000"/>
          </a:xfrm>
          <a:solidFill>
            <a:schemeClr val="accent6">
              <a:lumMod val="75000"/>
            </a:schemeClr>
          </a:solidFill>
        </p:spPr>
        <p:txBody>
          <a:bodyPr/>
          <a:lstStyle/>
          <a:p>
            <a:r>
              <a:rPr lang="en-US"/>
              <a:t>Click icon to add picture</a:t>
            </a:r>
            <a:endParaRPr lang="en-GB"/>
          </a:p>
        </p:txBody>
      </p:sp>
      <p:sp>
        <p:nvSpPr>
          <p:cNvPr id="6" name="Title 4"/>
          <p:cNvSpPr>
            <a:spLocks noGrp="1"/>
          </p:cNvSpPr>
          <p:nvPr>
            <p:ph type="title"/>
          </p:nvPr>
        </p:nvSpPr>
        <p:spPr>
          <a:xfrm>
            <a:off x="300042" y="225427"/>
            <a:ext cx="11591924" cy="503238"/>
          </a:xfrm>
        </p:spPr>
        <p:txBody>
          <a:bodyPr/>
          <a:lstStyle>
            <a:lvl1pPr>
              <a:defRPr>
                <a:solidFill>
                  <a:schemeClr val="bg1"/>
                </a:solidFill>
                <a:effectLst>
                  <a:glow rad="38100">
                    <a:schemeClr val="tx1">
                      <a:alpha val="50000"/>
                    </a:schemeClr>
                  </a:glow>
                  <a:outerShdw blurRad="38100" dist="38100" dir="2700000" algn="tl">
                    <a:srgbClr val="000000">
                      <a:alpha val="43137"/>
                    </a:srgbClr>
                  </a:outerShdw>
                </a:effectLst>
              </a:defRPr>
            </a:lvl1pPr>
          </a:lstStyle>
          <a:p>
            <a:r>
              <a:rPr lang="en-US"/>
              <a:t>Click to edit Master title style</a:t>
            </a:r>
            <a:endParaRPr lang="en-GB" dirty="0"/>
          </a:p>
        </p:txBody>
      </p:sp>
    </p:spTree>
    <p:extLst>
      <p:ext uri="{BB962C8B-B14F-4D97-AF65-F5344CB8AC3E}">
        <p14:creationId xmlns:p14="http://schemas.microsoft.com/office/powerpoint/2010/main" val="378283631"/>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Break Green">
    <p:bg>
      <p:bgPr>
        <a:solidFill>
          <a:schemeClr val="bg2"/>
        </a:solidFill>
        <a:effectLst/>
      </p:bgPr>
    </p:bg>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2135194" y="1666241"/>
            <a:ext cx="7921625" cy="3525520"/>
          </a:xfrm>
        </p:spPr>
        <p:txBody>
          <a:bodyPr anchor="ctr" anchorCtr="0">
            <a:noAutofit/>
          </a:bodyPr>
          <a:lstStyle>
            <a:lvl1pPr algn="ctr">
              <a:defRPr sz="6000" baseline="0">
                <a:solidFill>
                  <a:schemeClr val="bg1"/>
                </a:solidFill>
              </a:defRPr>
            </a:lvl1pPr>
          </a:lstStyle>
          <a:p>
            <a:r>
              <a:rPr lang="en-US" dirty="0"/>
              <a:t>Chapter Break</a:t>
            </a:r>
            <a:endParaRPr lang="en-GB"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4963" y="6308728"/>
            <a:ext cx="401584" cy="401584"/>
          </a:xfrm>
          <a:prstGeom prst="rect">
            <a:avLst/>
          </a:prstGeom>
        </p:spPr>
      </p:pic>
    </p:spTree>
    <p:extLst>
      <p:ext uri="{BB962C8B-B14F-4D97-AF65-F5344CB8AC3E}">
        <p14:creationId xmlns:p14="http://schemas.microsoft.com/office/powerpoint/2010/main" val="4231477073"/>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Break Grey">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4963" y="6308728"/>
            <a:ext cx="401584" cy="401584"/>
          </a:xfrm>
          <a:prstGeom prst="rect">
            <a:avLst/>
          </a:prstGeom>
        </p:spPr>
      </p:pic>
      <p:sp>
        <p:nvSpPr>
          <p:cNvPr id="5" name="Title 2"/>
          <p:cNvSpPr>
            <a:spLocks noGrp="1"/>
          </p:cNvSpPr>
          <p:nvPr>
            <p:ph type="title" hasCustomPrompt="1"/>
          </p:nvPr>
        </p:nvSpPr>
        <p:spPr>
          <a:xfrm>
            <a:off x="2135194" y="1666241"/>
            <a:ext cx="7921625" cy="3525520"/>
          </a:xfrm>
        </p:spPr>
        <p:txBody>
          <a:bodyPr anchor="ctr" anchorCtr="0">
            <a:noAutofit/>
          </a:bodyPr>
          <a:lstStyle>
            <a:lvl1pPr algn="ctr">
              <a:defRPr sz="6000" baseline="0">
                <a:solidFill>
                  <a:schemeClr val="bg1"/>
                </a:solidFill>
              </a:defRPr>
            </a:lvl1pPr>
          </a:lstStyle>
          <a:p>
            <a:r>
              <a:rPr lang="en-US" dirty="0"/>
              <a:t>Chapter Break</a:t>
            </a:r>
            <a:endParaRPr lang="en-GB" dirty="0"/>
          </a:p>
        </p:txBody>
      </p:sp>
    </p:spTree>
    <p:extLst>
      <p:ext uri="{BB962C8B-B14F-4D97-AF65-F5344CB8AC3E}">
        <p14:creationId xmlns:p14="http://schemas.microsoft.com/office/powerpoint/2010/main" val="481482868"/>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Break Grey">
    <p:bg>
      <p:bgPr>
        <a:solidFill>
          <a:srgbClr val="000000"/>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4963" y="6308728"/>
            <a:ext cx="401584" cy="401584"/>
          </a:xfrm>
          <a:prstGeom prst="rect">
            <a:avLst/>
          </a:prstGeom>
        </p:spPr>
      </p:pic>
      <p:sp>
        <p:nvSpPr>
          <p:cNvPr id="5" name="Title 2"/>
          <p:cNvSpPr>
            <a:spLocks noGrp="1"/>
          </p:cNvSpPr>
          <p:nvPr>
            <p:ph type="title" hasCustomPrompt="1"/>
          </p:nvPr>
        </p:nvSpPr>
        <p:spPr>
          <a:xfrm>
            <a:off x="2135189" y="1666241"/>
            <a:ext cx="7921627" cy="3525520"/>
          </a:xfrm>
        </p:spPr>
        <p:txBody>
          <a:bodyPr anchor="ctr" anchorCtr="0">
            <a:noAutofit/>
          </a:bodyPr>
          <a:lstStyle>
            <a:lvl1pPr algn="ctr">
              <a:defRPr sz="6000" baseline="0">
                <a:solidFill>
                  <a:schemeClr val="bg1"/>
                </a:solidFill>
              </a:defRPr>
            </a:lvl1pPr>
          </a:lstStyle>
          <a:p>
            <a:r>
              <a:rPr lang="en-US" dirty="0"/>
              <a:t>Chapter Break</a:t>
            </a:r>
            <a:endParaRPr lang="en-GB" dirty="0"/>
          </a:p>
        </p:txBody>
      </p:sp>
    </p:spTree>
    <p:extLst>
      <p:ext uri="{BB962C8B-B14F-4D97-AF65-F5344CB8AC3E}">
        <p14:creationId xmlns:p14="http://schemas.microsoft.com/office/powerpoint/2010/main" val="3272408151"/>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Title + Text">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300042" y="225427"/>
            <a:ext cx="11591924" cy="503237"/>
          </a:xfrm>
        </p:spPr>
        <p:txBody>
          <a:bodyPr/>
          <a:lstStyle>
            <a:lvl1pPr>
              <a:defRPr/>
            </a:lvl1pPr>
          </a:lstStyle>
          <a:p>
            <a:r>
              <a:rPr lang="en-US" dirty="0"/>
              <a:t>Slide with Title + Text Column</a:t>
            </a:r>
            <a:endParaRPr lang="en-CA" dirty="0"/>
          </a:p>
        </p:txBody>
      </p:sp>
      <p:sp>
        <p:nvSpPr>
          <p:cNvPr id="3" name="Text Placeholder 2"/>
          <p:cNvSpPr>
            <a:spLocks noGrp="1"/>
          </p:cNvSpPr>
          <p:nvPr>
            <p:ph type="body" sz="quarter" idx="10"/>
          </p:nvPr>
        </p:nvSpPr>
        <p:spPr>
          <a:xfrm>
            <a:off x="300046" y="728668"/>
            <a:ext cx="5795961" cy="5400676"/>
          </a:xfrm>
        </p:spPr>
        <p:txBody>
          <a:bodyPr/>
          <a:lstStyle>
            <a:lvl1pPr>
              <a:defRPr sz="2000"/>
            </a:lvl1pPr>
            <a:lvl2pPr marL="342863" indent="-342863">
              <a:buFont typeface="Arial" panose="020B0604020202020204" pitchFamily="34" charset="0"/>
              <a:buChar char="•"/>
              <a:defRPr sz="2000"/>
            </a:lvl2pPr>
            <a:lvl3pPr marL="342863" indent="-342863">
              <a:buFont typeface="Arial" panose="020B0604020202020204" pitchFamily="34" charset="0"/>
              <a:buChar char="•"/>
              <a:defRPr sz="1800"/>
            </a:lvl3pPr>
            <a:lvl4pPr marL="285719" indent="-285719">
              <a:buFont typeface="Arial" panose="020B0604020202020204" pitchFamily="34" charset="0"/>
              <a:buChar char="•"/>
              <a:defRPr sz="1400"/>
            </a:lvl4pPr>
            <a:lvl5pPr marL="285719" indent="-285719">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007546571"/>
      </p:ext>
    </p:extLst>
  </p:cSld>
  <p:clrMapOvr>
    <a:masterClrMapping/>
  </p:clrMapOvr>
  <mc:AlternateContent xmlns:mc="http://schemas.openxmlformats.org/markup-compatibility/2006" xmlns:p14="http://schemas.microsoft.com/office/powerpoint/2010/main">
    <mc:Choice Requires="p14">
      <p:transition spd="slow" p14:dur="10000"/>
    </mc:Choice>
    <mc:Fallback xmlns="" xmlns:mv="urn:schemas-microsoft-com:mac:vml">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4"/>
            <a:ext cx="5157787" cy="823912"/>
          </a:xfrm>
        </p:spPr>
        <p:txBody>
          <a:bodyPr anchor="b"/>
          <a:lstStyle>
            <a:lvl1pPr marL="0" indent="0">
              <a:buNone/>
              <a:defRPr sz="2400" b="1"/>
            </a:lvl1pPr>
            <a:lvl2pPr marL="457151" indent="0">
              <a:buNone/>
              <a:defRPr sz="2000" b="1"/>
            </a:lvl2pPr>
            <a:lvl3pPr marL="914302" indent="0">
              <a:buNone/>
              <a:defRPr sz="1800" b="1"/>
            </a:lvl3pPr>
            <a:lvl4pPr marL="1371452" indent="0">
              <a:buNone/>
              <a:defRPr sz="1600" b="1"/>
            </a:lvl4pPr>
            <a:lvl5pPr marL="1828602" indent="0">
              <a:buNone/>
              <a:defRPr sz="1600" b="1"/>
            </a:lvl5pPr>
            <a:lvl6pPr marL="2285753" indent="0">
              <a:buNone/>
              <a:defRPr sz="1600" b="1"/>
            </a:lvl6pPr>
            <a:lvl7pPr marL="2742904" indent="0">
              <a:buNone/>
              <a:defRPr sz="1600" b="1"/>
            </a:lvl7pPr>
            <a:lvl8pPr marL="3200055" indent="0">
              <a:buNone/>
              <a:defRPr sz="1600" b="1"/>
            </a:lvl8pPr>
            <a:lvl9pPr marL="3657206"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7"/>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6" y="1681164"/>
            <a:ext cx="5183188" cy="823912"/>
          </a:xfrm>
        </p:spPr>
        <p:txBody>
          <a:bodyPr anchor="b"/>
          <a:lstStyle>
            <a:lvl1pPr marL="0" indent="0">
              <a:buNone/>
              <a:defRPr sz="2400" b="1"/>
            </a:lvl1pPr>
            <a:lvl2pPr marL="457151" indent="0">
              <a:buNone/>
              <a:defRPr sz="2000" b="1"/>
            </a:lvl2pPr>
            <a:lvl3pPr marL="914302" indent="0">
              <a:buNone/>
              <a:defRPr sz="1800" b="1"/>
            </a:lvl3pPr>
            <a:lvl4pPr marL="1371452" indent="0">
              <a:buNone/>
              <a:defRPr sz="1600" b="1"/>
            </a:lvl4pPr>
            <a:lvl5pPr marL="1828602" indent="0">
              <a:buNone/>
              <a:defRPr sz="1600" b="1"/>
            </a:lvl5pPr>
            <a:lvl6pPr marL="2285753" indent="0">
              <a:buNone/>
              <a:defRPr sz="1600" b="1"/>
            </a:lvl6pPr>
            <a:lvl7pPr marL="2742904" indent="0">
              <a:buNone/>
              <a:defRPr sz="1600" b="1"/>
            </a:lvl7pPr>
            <a:lvl8pPr marL="3200055" indent="0">
              <a:buNone/>
              <a:defRPr sz="1600" b="1"/>
            </a:lvl8pPr>
            <a:lvl9pPr marL="3657206" indent="0">
              <a:buNone/>
              <a:defRPr sz="1600" b="1"/>
            </a:lvl9pPr>
          </a:lstStyle>
          <a:p>
            <a:pPr lvl="0"/>
            <a:r>
              <a:rPr lang="en-US"/>
              <a:t>Edit Master text styles</a:t>
            </a:r>
          </a:p>
        </p:txBody>
      </p:sp>
      <p:sp>
        <p:nvSpPr>
          <p:cNvPr id="6" name="Content Placeholder 5"/>
          <p:cNvSpPr>
            <a:spLocks noGrp="1"/>
          </p:cNvSpPr>
          <p:nvPr>
            <p:ph sz="quarter" idx="4"/>
          </p:nvPr>
        </p:nvSpPr>
        <p:spPr>
          <a:xfrm>
            <a:off x="6172206" y="2505077"/>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FBE2302-5B39-4078-8C0D-ADE33ADA1109}" type="datetimeFigureOut">
              <a:rPr lang="en-US" smtClean="0"/>
              <a:pPr/>
              <a:t>7/27/2023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0C50E3-C88B-4E90-BE29-96CF9761B3D7}" type="slidenum">
              <a:rPr lang="en-US" smtClean="0"/>
              <a:pPr/>
              <a:t>‹#›</a:t>
            </a:fld>
            <a:endParaRPr lang="en-US"/>
          </a:p>
        </p:txBody>
      </p:sp>
    </p:spTree>
    <p:extLst>
      <p:ext uri="{BB962C8B-B14F-4D97-AF65-F5344CB8AC3E}">
        <p14:creationId xmlns:p14="http://schemas.microsoft.com/office/powerpoint/2010/main" val="3111207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FBE2302-5B39-4078-8C0D-ADE33ADA1109}" type="datetimeFigureOut">
              <a:rPr lang="en-US" smtClean="0"/>
              <a:pPr/>
              <a:t>7/27/2023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0C50E3-C88B-4E90-BE29-96CF9761B3D7}" type="slidenum">
              <a:rPr lang="en-US" smtClean="0"/>
              <a:pPr/>
              <a:t>‹#›</a:t>
            </a:fld>
            <a:endParaRPr lang="en-US"/>
          </a:p>
        </p:txBody>
      </p:sp>
    </p:spTree>
    <p:extLst>
      <p:ext uri="{BB962C8B-B14F-4D97-AF65-F5344CB8AC3E}">
        <p14:creationId xmlns:p14="http://schemas.microsoft.com/office/powerpoint/2010/main" val="1057826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BE2302-5B39-4078-8C0D-ADE33ADA1109}" type="datetimeFigureOut">
              <a:rPr lang="en-US" smtClean="0"/>
              <a:pPr/>
              <a:t>7/27/2023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0C50E3-C88B-4E90-BE29-96CF9761B3D7}" type="slidenum">
              <a:rPr lang="en-US" smtClean="0"/>
              <a:pPr/>
              <a:t>‹#›</a:t>
            </a:fld>
            <a:endParaRPr lang="en-US"/>
          </a:p>
        </p:txBody>
      </p:sp>
    </p:spTree>
    <p:extLst>
      <p:ext uri="{BB962C8B-B14F-4D97-AF65-F5344CB8AC3E}">
        <p14:creationId xmlns:p14="http://schemas.microsoft.com/office/powerpoint/2010/main" val="223861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7151" indent="0">
              <a:buNone/>
              <a:defRPr sz="1400"/>
            </a:lvl2pPr>
            <a:lvl3pPr marL="914302" indent="0">
              <a:buNone/>
              <a:defRPr sz="1200"/>
            </a:lvl3pPr>
            <a:lvl4pPr marL="1371452" indent="0">
              <a:buNone/>
              <a:defRPr sz="1000"/>
            </a:lvl4pPr>
            <a:lvl5pPr marL="1828602" indent="0">
              <a:buNone/>
              <a:defRPr sz="1000"/>
            </a:lvl5pPr>
            <a:lvl6pPr marL="2285753" indent="0">
              <a:buNone/>
              <a:defRPr sz="1000"/>
            </a:lvl6pPr>
            <a:lvl7pPr marL="2742904" indent="0">
              <a:buNone/>
              <a:defRPr sz="1000"/>
            </a:lvl7pPr>
            <a:lvl8pPr marL="3200055" indent="0">
              <a:buNone/>
              <a:defRPr sz="1000"/>
            </a:lvl8pPr>
            <a:lvl9pPr marL="3657206"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FBE2302-5B39-4078-8C0D-ADE33ADA1109}" type="datetimeFigureOut">
              <a:rPr lang="en-US" smtClean="0"/>
              <a:pPr/>
              <a:t>7/27/2023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0C50E3-C88B-4E90-BE29-96CF9761B3D7}" type="slidenum">
              <a:rPr lang="en-US" smtClean="0"/>
              <a:pPr/>
              <a:t>‹#›</a:t>
            </a:fld>
            <a:endParaRPr lang="en-US"/>
          </a:p>
        </p:txBody>
      </p:sp>
    </p:spTree>
    <p:extLst>
      <p:ext uri="{BB962C8B-B14F-4D97-AF65-F5344CB8AC3E}">
        <p14:creationId xmlns:p14="http://schemas.microsoft.com/office/powerpoint/2010/main" val="3006857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9"/>
            <a:ext cx="6172200" cy="4873625"/>
          </a:xfrm>
        </p:spPr>
        <p:txBody>
          <a:bodyPr/>
          <a:lstStyle>
            <a:lvl1pPr marL="0" indent="0">
              <a:buNone/>
              <a:defRPr sz="3200"/>
            </a:lvl1pPr>
            <a:lvl2pPr marL="457151" indent="0">
              <a:buNone/>
              <a:defRPr sz="2800"/>
            </a:lvl2pPr>
            <a:lvl3pPr marL="914302" indent="0">
              <a:buNone/>
              <a:defRPr sz="2400"/>
            </a:lvl3pPr>
            <a:lvl4pPr marL="1371452" indent="0">
              <a:buNone/>
              <a:defRPr sz="2000"/>
            </a:lvl4pPr>
            <a:lvl5pPr marL="1828602" indent="0">
              <a:buNone/>
              <a:defRPr sz="2000"/>
            </a:lvl5pPr>
            <a:lvl6pPr marL="2285753" indent="0">
              <a:buNone/>
              <a:defRPr sz="2000"/>
            </a:lvl6pPr>
            <a:lvl7pPr marL="2742904" indent="0">
              <a:buNone/>
              <a:defRPr sz="2000"/>
            </a:lvl7pPr>
            <a:lvl8pPr marL="3200055" indent="0">
              <a:buNone/>
              <a:defRPr sz="2000"/>
            </a:lvl8pPr>
            <a:lvl9pPr marL="3657206" indent="0">
              <a:buNone/>
              <a:defRPr sz="2000"/>
            </a:lvl9pPr>
          </a:lstStyle>
          <a:p>
            <a:endParaRPr lang="en-US"/>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7151" indent="0">
              <a:buNone/>
              <a:defRPr sz="1400"/>
            </a:lvl2pPr>
            <a:lvl3pPr marL="914302" indent="0">
              <a:buNone/>
              <a:defRPr sz="1200"/>
            </a:lvl3pPr>
            <a:lvl4pPr marL="1371452" indent="0">
              <a:buNone/>
              <a:defRPr sz="1000"/>
            </a:lvl4pPr>
            <a:lvl5pPr marL="1828602" indent="0">
              <a:buNone/>
              <a:defRPr sz="1000"/>
            </a:lvl5pPr>
            <a:lvl6pPr marL="2285753" indent="0">
              <a:buNone/>
              <a:defRPr sz="1000"/>
            </a:lvl6pPr>
            <a:lvl7pPr marL="2742904" indent="0">
              <a:buNone/>
              <a:defRPr sz="1000"/>
            </a:lvl7pPr>
            <a:lvl8pPr marL="3200055" indent="0">
              <a:buNone/>
              <a:defRPr sz="1000"/>
            </a:lvl8pPr>
            <a:lvl9pPr marL="3657206"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FBE2302-5B39-4078-8C0D-ADE33ADA1109}" type="datetimeFigureOut">
              <a:rPr lang="en-US" smtClean="0"/>
              <a:pPr/>
              <a:t>7/27/2023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0C50E3-C88B-4E90-BE29-96CF9761B3D7}" type="slidenum">
              <a:rPr lang="en-US" smtClean="0"/>
              <a:pPr/>
              <a:t>‹#›</a:t>
            </a:fld>
            <a:endParaRPr lang="en-US"/>
          </a:p>
        </p:txBody>
      </p:sp>
    </p:spTree>
    <p:extLst>
      <p:ext uri="{BB962C8B-B14F-4D97-AF65-F5344CB8AC3E}">
        <p14:creationId xmlns:p14="http://schemas.microsoft.com/office/powerpoint/2010/main" val="2752007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image" Target="../media/image2.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8000"/>
            <a:lum/>
          </a:blip>
          <a:srcRect/>
          <a:stretch>
            <a:fillRect l="-9000" r="-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30" tIns="45715" rIns="91430" bIns="45715" rtlCol="0" anchor="ctr">
            <a:normAutofit/>
          </a:bodyPr>
          <a:lstStyle/>
          <a:p>
            <a:r>
              <a:rPr lang="en-US"/>
              <a:t>Click to edit Master title style</a:t>
            </a:r>
          </a:p>
        </p:txBody>
      </p:sp>
      <p:sp>
        <p:nvSpPr>
          <p:cNvPr id="3" name="Text Placeholder 2"/>
          <p:cNvSpPr>
            <a:spLocks noGrp="1"/>
          </p:cNvSpPr>
          <p:nvPr>
            <p:ph type="body" idx="1"/>
          </p:nvPr>
        </p:nvSpPr>
        <p:spPr>
          <a:xfrm>
            <a:off x="838200" y="1825627"/>
            <a:ext cx="10515600" cy="4351338"/>
          </a:xfrm>
          <a:prstGeom prst="rect">
            <a:avLst/>
          </a:prstGeom>
        </p:spPr>
        <p:txBody>
          <a:bodyPr vert="horz" lIns="91430" tIns="45715" rIns="91430" bIns="45715"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6"/>
            <a:ext cx="2743200" cy="365125"/>
          </a:xfrm>
          <a:prstGeom prst="rect">
            <a:avLst/>
          </a:prstGeom>
        </p:spPr>
        <p:txBody>
          <a:bodyPr vert="horz" lIns="91430" tIns="45715" rIns="91430" bIns="45715" rtlCol="0" anchor="ctr"/>
          <a:lstStyle>
            <a:lvl1pPr algn="l">
              <a:defRPr sz="1200">
                <a:solidFill>
                  <a:schemeClr val="tx1">
                    <a:tint val="75000"/>
                  </a:schemeClr>
                </a:solidFill>
              </a:defRPr>
            </a:lvl1pPr>
          </a:lstStyle>
          <a:p>
            <a:fld id="{6FBE2302-5B39-4078-8C0D-ADE33ADA1109}" type="datetimeFigureOut">
              <a:rPr lang="en-US" smtClean="0"/>
              <a:pPr/>
              <a:t>7/27/2023</a:t>
            </a:fld>
            <a:endParaRPr lang="en-US"/>
          </a:p>
        </p:txBody>
      </p:sp>
      <p:sp>
        <p:nvSpPr>
          <p:cNvPr id="5" name="Footer Placeholder 4"/>
          <p:cNvSpPr>
            <a:spLocks noGrp="1"/>
          </p:cNvSpPr>
          <p:nvPr>
            <p:ph type="ftr" sz="quarter" idx="3"/>
          </p:nvPr>
        </p:nvSpPr>
        <p:spPr>
          <a:xfrm>
            <a:off x="4038601" y="6356356"/>
            <a:ext cx="4114800" cy="365125"/>
          </a:xfrm>
          <a:prstGeom prst="rect">
            <a:avLst/>
          </a:prstGeom>
        </p:spPr>
        <p:txBody>
          <a:bodyPr vert="horz" lIns="91430" tIns="45715" rIns="91430" bIns="45715"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6"/>
            <a:ext cx="2743200" cy="365125"/>
          </a:xfrm>
          <a:prstGeom prst="rect">
            <a:avLst/>
          </a:prstGeom>
        </p:spPr>
        <p:txBody>
          <a:bodyPr vert="horz" lIns="91430" tIns="45715" rIns="91430" bIns="45715" rtlCol="0" anchor="ctr"/>
          <a:lstStyle>
            <a:lvl1pPr algn="r">
              <a:defRPr sz="1200">
                <a:solidFill>
                  <a:schemeClr val="tx1">
                    <a:tint val="75000"/>
                  </a:schemeClr>
                </a:solidFill>
              </a:defRPr>
            </a:lvl1pPr>
          </a:lstStyle>
          <a:p>
            <a:fld id="{730C50E3-C88B-4E90-BE29-96CF9761B3D7}" type="slidenum">
              <a:rPr lang="en-US" smtClean="0"/>
              <a:pPr/>
              <a:t>‹#›</a:t>
            </a:fld>
            <a:endParaRPr lang="en-US"/>
          </a:p>
        </p:txBody>
      </p:sp>
    </p:spTree>
    <p:extLst>
      <p:ext uri="{BB962C8B-B14F-4D97-AF65-F5344CB8AC3E}">
        <p14:creationId xmlns:p14="http://schemas.microsoft.com/office/powerpoint/2010/main" val="336042178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30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5" indent="-228575" algn="l" defTabSz="91430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26" indent="-228575" algn="l" defTabSz="91430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77" indent="-228575" algn="l" defTabSz="91430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27" indent="-228575" algn="l" defTabSz="91430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78" indent="-228575" algn="l" defTabSz="91430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29" indent="-228575" algn="l" defTabSz="91430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79" indent="-228575" algn="l" defTabSz="91430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30" indent="-228575" algn="l" defTabSz="91430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781" indent="-228575" algn="l" defTabSz="91430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2" rtl="0" eaLnBrk="1" latinLnBrk="0" hangingPunct="1">
        <a:defRPr sz="1800" kern="1200">
          <a:solidFill>
            <a:schemeClr val="tx1"/>
          </a:solidFill>
          <a:latin typeface="+mn-lt"/>
          <a:ea typeface="+mn-ea"/>
          <a:cs typeface="+mn-cs"/>
        </a:defRPr>
      </a:lvl1pPr>
      <a:lvl2pPr marL="457151" algn="l" defTabSz="914302" rtl="0" eaLnBrk="1" latinLnBrk="0" hangingPunct="1">
        <a:defRPr sz="1800" kern="1200">
          <a:solidFill>
            <a:schemeClr val="tx1"/>
          </a:solidFill>
          <a:latin typeface="+mn-lt"/>
          <a:ea typeface="+mn-ea"/>
          <a:cs typeface="+mn-cs"/>
        </a:defRPr>
      </a:lvl2pPr>
      <a:lvl3pPr marL="914302" algn="l" defTabSz="914302" rtl="0" eaLnBrk="1" latinLnBrk="0" hangingPunct="1">
        <a:defRPr sz="1800" kern="1200">
          <a:solidFill>
            <a:schemeClr val="tx1"/>
          </a:solidFill>
          <a:latin typeface="+mn-lt"/>
          <a:ea typeface="+mn-ea"/>
          <a:cs typeface="+mn-cs"/>
        </a:defRPr>
      </a:lvl3pPr>
      <a:lvl4pPr marL="1371452" algn="l" defTabSz="914302" rtl="0" eaLnBrk="1" latinLnBrk="0" hangingPunct="1">
        <a:defRPr sz="1800" kern="1200">
          <a:solidFill>
            <a:schemeClr val="tx1"/>
          </a:solidFill>
          <a:latin typeface="+mn-lt"/>
          <a:ea typeface="+mn-ea"/>
          <a:cs typeface="+mn-cs"/>
        </a:defRPr>
      </a:lvl4pPr>
      <a:lvl5pPr marL="1828602" algn="l" defTabSz="914302" rtl="0" eaLnBrk="1" latinLnBrk="0" hangingPunct="1">
        <a:defRPr sz="1800" kern="1200">
          <a:solidFill>
            <a:schemeClr val="tx1"/>
          </a:solidFill>
          <a:latin typeface="+mn-lt"/>
          <a:ea typeface="+mn-ea"/>
          <a:cs typeface="+mn-cs"/>
        </a:defRPr>
      </a:lvl5pPr>
      <a:lvl6pPr marL="2285753" algn="l" defTabSz="914302" rtl="0" eaLnBrk="1" latinLnBrk="0" hangingPunct="1">
        <a:defRPr sz="1800" kern="1200">
          <a:solidFill>
            <a:schemeClr val="tx1"/>
          </a:solidFill>
          <a:latin typeface="+mn-lt"/>
          <a:ea typeface="+mn-ea"/>
          <a:cs typeface="+mn-cs"/>
        </a:defRPr>
      </a:lvl6pPr>
      <a:lvl7pPr marL="2742904" algn="l" defTabSz="914302" rtl="0" eaLnBrk="1" latinLnBrk="0" hangingPunct="1">
        <a:defRPr sz="1800" kern="1200">
          <a:solidFill>
            <a:schemeClr val="tx1"/>
          </a:solidFill>
          <a:latin typeface="+mn-lt"/>
          <a:ea typeface="+mn-ea"/>
          <a:cs typeface="+mn-cs"/>
        </a:defRPr>
      </a:lvl7pPr>
      <a:lvl8pPr marL="3200055" algn="l" defTabSz="914302" rtl="0" eaLnBrk="1" latinLnBrk="0" hangingPunct="1">
        <a:defRPr sz="1800" kern="1200">
          <a:solidFill>
            <a:schemeClr val="tx1"/>
          </a:solidFill>
          <a:latin typeface="+mn-lt"/>
          <a:ea typeface="+mn-ea"/>
          <a:cs typeface="+mn-cs"/>
        </a:defRPr>
      </a:lvl8pPr>
      <a:lvl9pPr marL="3657206" algn="l" defTabSz="91430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10972800" cy="1143000"/>
          </a:xfrm>
          <a:prstGeom prst="rect">
            <a:avLst/>
          </a:prstGeom>
        </p:spPr>
        <p:txBody>
          <a:bodyPr vert="horz" lIns="91430" tIns="45715" rIns="91430" bIns="45715" rtlCol="0" anchor="ctr">
            <a:normAutofit/>
          </a:bodyPr>
          <a:lstStyle/>
          <a:p>
            <a:r>
              <a:rPr lang="en-US"/>
              <a:t>Click to edit Master title style</a:t>
            </a:r>
          </a:p>
        </p:txBody>
      </p:sp>
      <p:sp>
        <p:nvSpPr>
          <p:cNvPr id="3" name="Text Placeholder 2"/>
          <p:cNvSpPr>
            <a:spLocks noGrp="1"/>
          </p:cNvSpPr>
          <p:nvPr>
            <p:ph type="body" idx="1"/>
          </p:nvPr>
        </p:nvSpPr>
        <p:spPr>
          <a:xfrm>
            <a:off x="609601" y="1600204"/>
            <a:ext cx="10972800" cy="4525963"/>
          </a:xfrm>
          <a:prstGeom prst="rect">
            <a:avLst/>
          </a:prstGeom>
        </p:spPr>
        <p:txBody>
          <a:bodyPr vert="horz" lIns="91430" tIns="45715" rIns="91430" bIns="4571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5"/>
            <a:ext cx="2844800" cy="365125"/>
          </a:xfrm>
          <a:prstGeom prst="rect">
            <a:avLst/>
          </a:prstGeom>
        </p:spPr>
        <p:txBody>
          <a:bodyPr vert="horz" lIns="91430" tIns="45715" rIns="91430" bIns="45715" rtlCol="0" anchor="ctr"/>
          <a:lstStyle>
            <a:lvl1pPr algn="l">
              <a:defRPr sz="1200">
                <a:solidFill>
                  <a:schemeClr val="tx1">
                    <a:tint val="75000"/>
                  </a:schemeClr>
                </a:solidFill>
              </a:defRPr>
            </a:lvl1pPr>
          </a:lstStyle>
          <a:p>
            <a:fld id="{6FBE2302-5B39-4078-8C0D-ADE33ADA1109}" type="datetimeFigureOut">
              <a:rPr lang="en-US" smtClean="0"/>
              <a:pPr/>
              <a:t>7/27/2023</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30" tIns="45715" rIns="91430" bIns="45715"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1" y="6356355"/>
            <a:ext cx="2844800" cy="365125"/>
          </a:xfrm>
          <a:prstGeom prst="rect">
            <a:avLst/>
          </a:prstGeom>
        </p:spPr>
        <p:txBody>
          <a:bodyPr vert="horz" lIns="91430" tIns="45715" rIns="91430" bIns="45715" rtlCol="0" anchor="ctr"/>
          <a:lstStyle>
            <a:lvl1pPr algn="r">
              <a:defRPr sz="1200">
                <a:solidFill>
                  <a:schemeClr val="tx1">
                    <a:tint val="75000"/>
                  </a:schemeClr>
                </a:solidFill>
              </a:defRPr>
            </a:lvl1pPr>
          </a:lstStyle>
          <a:p>
            <a:fld id="{730C50E3-C88B-4E90-BE29-96CF9761B3D7}" type="slidenum">
              <a:rPr lang="en-US" smtClean="0"/>
              <a:pPr/>
              <a:t>‹#›</a:t>
            </a:fld>
            <a:endParaRPr lang="en-US"/>
          </a:p>
        </p:txBody>
      </p:sp>
      <p:grpSp>
        <p:nvGrpSpPr>
          <p:cNvPr id="7" name="Group 6"/>
          <p:cNvGrpSpPr/>
          <p:nvPr userDrawn="1"/>
        </p:nvGrpSpPr>
        <p:grpSpPr>
          <a:xfrm>
            <a:off x="334967" y="6308728"/>
            <a:ext cx="8262227" cy="401584"/>
            <a:chOff x="334963" y="6308726"/>
            <a:chExt cx="8262227" cy="401584"/>
          </a:xfrm>
        </p:grpSpPr>
        <p:pic>
          <p:nvPicPr>
            <p:cNvPr id="8" name="Picture 7"/>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334963" y="6308726"/>
              <a:ext cx="401584" cy="401584"/>
            </a:xfrm>
            <a:prstGeom prst="rect">
              <a:avLst/>
            </a:prstGeom>
          </p:spPr>
        </p:pic>
        <p:sp>
          <p:nvSpPr>
            <p:cNvPr id="9" name="TextBox 8"/>
            <p:cNvSpPr txBox="1"/>
            <p:nvPr userDrawn="1"/>
          </p:nvSpPr>
          <p:spPr>
            <a:xfrm>
              <a:off x="736547" y="6371018"/>
              <a:ext cx="7860643" cy="261610"/>
            </a:xfrm>
            <a:prstGeom prst="rect">
              <a:avLst/>
            </a:prstGeom>
          </p:spPr>
          <p:txBody>
            <a:bodyPr wrap="square" rtlCol="0">
              <a:spAutoFit/>
            </a:bodyPr>
            <a:lstStyle/>
            <a:p>
              <a:pPr algn="l"/>
              <a:r>
                <a:rPr lang="en-US" sz="1100" b="0" dirty="0">
                  <a:solidFill>
                    <a:schemeClr val="bg2"/>
                  </a:solidFill>
                  <a:latin typeface="Open Sans" panose="020B0606030504020204" pitchFamily="34" charset="0"/>
                  <a:ea typeface="Open Sans" panose="020B0606030504020204" pitchFamily="34" charset="0"/>
                  <a:cs typeface="Open Sans" panose="020B0606030504020204" pitchFamily="34" charset="0"/>
                </a:rPr>
                <a:t>IMAGINE |</a:t>
              </a:r>
              <a:r>
                <a:rPr lang="en-US" sz="1100" b="0" baseline="0" dirty="0">
                  <a:solidFill>
                    <a:schemeClr val="bg2"/>
                  </a:solidFill>
                  <a:latin typeface="Open Sans" panose="020B0606030504020204" pitchFamily="34" charset="0"/>
                  <a:ea typeface="Open Sans" panose="020B0606030504020204" pitchFamily="34" charset="0"/>
                  <a:cs typeface="Open Sans" panose="020B0606030504020204" pitchFamily="34" charset="0"/>
                </a:rPr>
                <a:t> PERFORM | ACCELERATE | SUSTAIN</a:t>
              </a:r>
              <a:endParaRPr lang="en-GB" sz="1100" b="0" dirty="0" err="1">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0" name="Group 9"/>
          <p:cNvGrpSpPr/>
          <p:nvPr userDrawn="1"/>
        </p:nvGrpSpPr>
        <p:grpSpPr>
          <a:xfrm>
            <a:off x="334967" y="7754547"/>
            <a:ext cx="8262227" cy="401586"/>
            <a:chOff x="334963" y="6308725"/>
            <a:chExt cx="8262227" cy="401586"/>
          </a:xfrm>
        </p:grpSpPr>
        <p:pic>
          <p:nvPicPr>
            <p:cNvPr id="11" name="Picture 10"/>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334963" y="6308725"/>
              <a:ext cx="401584" cy="401586"/>
            </a:xfrm>
            <a:prstGeom prst="rect">
              <a:avLst/>
            </a:prstGeom>
          </p:spPr>
        </p:pic>
        <p:sp>
          <p:nvSpPr>
            <p:cNvPr id="12" name="TextBox 11"/>
            <p:cNvSpPr txBox="1"/>
            <p:nvPr userDrawn="1"/>
          </p:nvSpPr>
          <p:spPr>
            <a:xfrm>
              <a:off x="736547" y="6371018"/>
              <a:ext cx="7860643" cy="276999"/>
            </a:xfrm>
            <a:prstGeom prst="rect">
              <a:avLst/>
            </a:prstGeom>
          </p:spPr>
          <p:txBody>
            <a:bodyPr wrap="square" rtlCol="0">
              <a:spAutoFit/>
            </a:bodyPr>
            <a:lstStyle/>
            <a:p>
              <a:pPr algn="l"/>
              <a:r>
                <a:rPr lang="en-US" sz="1200" b="0" dirty="0">
                  <a:solidFill>
                    <a:schemeClr val="bg2"/>
                  </a:solidFill>
                  <a:latin typeface="Open Sans" panose="020B0606030504020204" pitchFamily="34" charset="0"/>
                  <a:ea typeface="Open Sans" panose="020B0606030504020204" pitchFamily="34" charset="0"/>
                  <a:cs typeface="Open Sans" panose="020B0606030504020204" pitchFamily="34" charset="0"/>
                </a:rPr>
                <a:t>REVOLUTIONARY ENGINEERING</a:t>
              </a:r>
              <a:endParaRPr lang="en-GB" sz="1200" b="0" dirty="0" err="1">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3" name="Group 12"/>
          <p:cNvGrpSpPr/>
          <p:nvPr userDrawn="1"/>
        </p:nvGrpSpPr>
        <p:grpSpPr>
          <a:xfrm>
            <a:off x="334967" y="8218425"/>
            <a:ext cx="8262227" cy="401586"/>
            <a:chOff x="334963" y="6308725"/>
            <a:chExt cx="8262227" cy="401586"/>
          </a:xfrm>
        </p:grpSpPr>
        <p:pic>
          <p:nvPicPr>
            <p:cNvPr id="14" name="Picture 13"/>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334963" y="6308725"/>
              <a:ext cx="401584" cy="401586"/>
            </a:xfrm>
            <a:prstGeom prst="rect">
              <a:avLst/>
            </a:prstGeom>
          </p:spPr>
        </p:pic>
        <p:sp>
          <p:nvSpPr>
            <p:cNvPr id="15" name="TextBox 14"/>
            <p:cNvSpPr txBox="1"/>
            <p:nvPr userDrawn="1"/>
          </p:nvSpPr>
          <p:spPr>
            <a:xfrm>
              <a:off x="736547" y="6371018"/>
              <a:ext cx="7860643" cy="276999"/>
            </a:xfrm>
            <a:prstGeom prst="rect">
              <a:avLst/>
            </a:prstGeom>
          </p:spPr>
          <p:txBody>
            <a:bodyPr wrap="square" rtlCol="0">
              <a:spAutoFit/>
            </a:bodyPr>
            <a:lstStyle/>
            <a:p>
              <a:pPr algn="l"/>
              <a:r>
                <a:rPr lang="en-US" sz="1200" b="0" dirty="0">
                  <a:solidFill>
                    <a:schemeClr val="bg2"/>
                  </a:solidFill>
                  <a:latin typeface="Open Sans" panose="020B0606030504020204" pitchFamily="34" charset="0"/>
                  <a:ea typeface="Open Sans" panose="020B0606030504020204" pitchFamily="34" charset="0"/>
                  <a:cs typeface="Open Sans" panose="020B0606030504020204" pitchFamily="34" charset="0"/>
                </a:rPr>
                <a:t>DEEP GREEN ENGINEERING</a:t>
              </a:r>
              <a:endParaRPr lang="en-GB" sz="1200" b="0" dirty="0" err="1">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6" name="Group 15"/>
          <p:cNvGrpSpPr/>
          <p:nvPr userDrawn="1"/>
        </p:nvGrpSpPr>
        <p:grpSpPr>
          <a:xfrm>
            <a:off x="334967" y="7276147"/>
            <a:ext cx="8262227" cy="401586"/>
            <a:chOff x="334963" y="6308725"/>
            <a:chExt cx="8262227" cy="401586"/>
          </a:xfrm>
        </p:grpSpPr>
        <p:pic>
          <p:nvPicPr>
            <p:cNvPr id="17" name="Picture 16"/>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334963" y="6308725"/>
              <a:ext cx="401584" cy="401586"/>
            </a:xfrm>
            <a:prstGeom prst="rect">
              <a:avLst/>
            </a:prstGeom>
          </p:spPr>
        </p:pic>
        <p:sp>
          <p:nvSpPr>
            <p:cNvPr id="18" name="TextBox 17"/>
            <p:cNvSpPr txBox="1"/>
            <p:nvPr userDrawn="1"/>
          </p:nvSpPr>
          <p:spPr>
            <a:xfrm>
              <a:off x="736547" y="6371018"/>
              <a:ext cx="7860643" cy="276999"/>
            </a:xfrm>
            <a:prstGeom prst="rect">
              <a:avLst/>
            </a:prstGeom>
          </p:spPr>
          <p:txBody>
            <a:bodyPr wrap="square" rtlCol="0">
              <a:spAutoFit/>
            </a:bodyPr>
            <a:lstStyle/>
            <a:p>
              <a:pPr algn="l"/>
              <a:r>
                <a:rPr lang="en-US" sz="1200" b="0" dirty="0">
                  <a:solidFill>
                    <a:schemeClr val="bg2"/>
                  </a:solidFill>
                  <a:latin typeface="Open Sans" panose="020B0606030504020204" pitchFamily="34" charset="0"/>
                  <a:ea typeface="Open Sans" panose="020B0606030504020204" pitchFamily="34" charset="0"/>
                  <a:cs typeface="Open Sans" panose="020B0606030504020204" pitchFamily="34" charset="0"/>
                </a:rPr>
                <a:t>TRUST | NURTURE | INSPIRE</a:t>
              </a:r>
              <a:endParaRPr lang="en-GB" sz="1200" b="0" dirty="0" err="1">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grpSp>
    </p:spTree>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668" r:id="rId13"/>
    <p:sldLayoutId id="2147483676" r:id="rId14"/>
    <p:sldLayoutId id="2147483677" r:id="rId15"/>
    <p:sldLayoutId id="2147483678" r:id="rId16"/>
    <p:sldLayoutId id="2147483698" r:id="rId17"/>
    <p:sldLayoutId id="2147483699" r:id="rId18"/>
    <p:sldLayoutId id="2147483675" r:id="rId19"/>
    <p:sldLayoutId id="2147483690" r:id="rId20"/>
    <p:sldLayoutId id="2147483691" r:id="rId21"/>
    <p:sldLayoutId id="2147483683" r:id="rId22"/>
    <p:sldLayoutId id="2147483693" r:id="rId23"/>
    <p:sldLayoutId id="2147483684" r:id="rId24"/>
    <p:sldLayoutId id="2147483685" r:id="rId25"/>
    <p:sldLayoutId id="2147483694" r:id="rId26"/>
    <p:sldLayoutId id="2147483686" r:id="rId27"/>
    <p:sldLayoutId id="2147483695" r:id="rId28"/>
    <p:sldLayoutId id="2147483689" r:id="rId29"/>
    <p:sldLayoutId id="2147483692" r:id="rId30"/>
    <p:sldLayoutId id="2147483687" r:id="rId31"/>
    <p:sldLayoutId id="2147483688" r:id="rId32"/>
    <p:sldLayoutId id="2147483680" r:id="rId33"/>
    <p:sldLayoutId id="2147483682" r:id="rId34"/>
    <p:sldLayoutId id="2147483697" r:id="rId35"/>
  </p:sldLayoutIdLst>
  <p:txStyles>
    <p:titleStyle>
      <a:lvl1pPr algn="ctr" defTabSz="457151" rtl="0" eaLnBrk="1" latinLnBrk="0" hangingPunct="1">
        <a:spcBef>
          <a:spcPct val="0"/>
        </a:spcBef>
        <a:buNone/>
        <a:defRPr sz="4400" kern="1200">
          <a:solidFill>
            <a:schemeClr val="tx1"/>
          </a:solidFill>
          <a:latin typeface="+mj-lt"/>
          <a:ea typeface="+mj-ea"/>
          <a:cs typeface="+mj-cs"/>
        </a:defRPr>
      </a:lvl1pPr>
    </p:titleStyle>
    <p:bodyStyle>
      <a:lvl1pPr marL="342863" indent="-342863" algn="l" defTabSz="457151" rtl="0" eaLnBrk="1" latinLnBrk="0" hangingPunct="1">
        <a:spcBef>
          <a:spcPct val="20000"/>
        </a:spcBef>
        <a:buFont typeface="Arial"/>
        <a:buChar char="•"/>
        <a:defRPr sz="3200" kern="1200">
          <a:solidFill>
            <a:schemeClr val="tx1"/>
          </a:solidFill>
          <a:latin typeface="+mn-lt"/>
          <a:ea typeface="+mn-ea"/>
          <a:cs typeface="+mn-cs"/>
        </a:defRPr>
      </a:lvl1pPr>
      <a:lvl2pPr marL="742870" indent="-285719" algn="l" defTabSz="457151" rtl="0" eaLnBrk="1" latinLnBrk="0" hangingPunct="1">
        <a:spcBef>
          <a:spcPct val="20000"/>
        </a:spcBef>
        <a:buFont typeface="Arial"/>
        <a:buChar char="–"/>
        <a:defRPr sz="2800" kern="1200">
          <a:solidFill>
            <a:schemeClr val="tx1"/>
          </a:solidFill>
          <a:latin typeface="+mn-lt"/>
          <a:ea typeface="+mn-ea"/>
          <a:cs typeface="+mn-cs"/>
        </a:defRPr>
      </a:lvl2pPr>
      <a:lvl3pPr marL="1142877" indent="-228575" algn="l" defTabSz="457151" rtl="0" eaLnBrk="1" latinLnBrk="0" hangingPunct="1">
        <a:spcBef>
          <a:spcPct val="20000"/>
        </a:spcBef>
        <a:buFont typeface="Arial"/>
        <a:buChar char="•"/>
        <a:defRPr sz="2400" kern="1200">
          <a:solidFill>
            <a:schemeClr val="tx1"/>
          </a:solidFill>
          <a:latin typeface="+mn-lt"/>
          <a:ea typeface="+mn-ea"/>
          <a:cs typeface="+mn-cs"/>
        </a:defRPr>
      </a:lvl3pPr>
      <a:lvl4pPr marL="1600027" indent="-228575" algn="l" defTabSz="457151" rtl="0" eaLnBrk="1" latinLnBrk="0" hangingPunct="1">
        <a:spcBef>
          <a:spcPct val="20000"/>
        </a:spcBef>
        <a:buFont typeface="Arial"/>
        <a:buChar char="–"/>
        <a:defRPr sz="2000" kern="1200">
          <a:solidFill>
            <a:schemeClr val="tx1"/>
          </a:solidFill>
          <a:latin typeface="+mn-lt"/>
          <a:ea typeface="+mn-ea"/>
          <a:cs typeface="+mn-cs"/>
        </a:defRPr>
      </a:lvl4pPr>
      <a:lvl5pPr marL="2057178" indent="-228575" algn="l" defTabSz="457151" rtl="0" eaLnBrk="1" latinLnBrk="0" hangingPunct="1">
        <a:spcBef>
          <a:spcPct val="20000"/>
        </a:spcBef>
        <a:buFont typeface="Arial"/>
        <a:buChar char="»"/>
        <a:defRPr sz="2000" kern="1200">
          <a:solidFill>
            <a:schemeClr val="tx1"/>
          </a:solidFill>
          <a:latin typeface="+mn-lt"/>
          <a:ea typeface="+mn-ea"/>
          <a:cs typeface="+mn-cs"/>
        </a:defRPr>
      </a:lvl5pPr>
      <a:lvl6pPr marL="2514329" indent="-228575" algn="l" defTabSz="457151" rtl="0" eaLnBrk="1" latinLnBrk="0" hangingPunct="1">
        <a:spcBef>
          <a:spcPct val="20000"/>
        </a:spcBef>
        <a:buFont typeface="Arial"/>
        <a:buChar char="•"/>
        <a:defRPr sz="2000" kern="1200">
          <a:solidFill>
            <a:schemeClr val="tx1"/>
          </a:solidFill>
          <a:latin typeface="+mn-lt"/>
          <a:ea typeface="+mn-ea"/>
          <a:cs typeface="+mn-cs"/>
        </a:defRPr>
      </a:lvl6pPr>
      <a:lvl7pPr marL="2971479" indent="-228575" algn="l" defTabSz="457151" rtl="0" eaLnBrk="1" latinLnBrk="0" hangingPunct="1">
        <a:spcBef>
          <a:spcPct val="20000"/>
        </a:spcBef>
        <a:buFont typeface="Arial"/>
        <a:buChar char="•"/>
        <a:defRPr sz="2000" kern="1200">
          <a:solidFill>
            <a:schemeClr val="tx1"/>
          </a:solidFill>
          <a:latin typeface="+mn-lt"/>
          <a:ea typeface="+mn-ea"/>
          <a:cs typeface="+mn-cs"/>
        </a:defRPr>
      </a:lvl7pPr>
      <a:lvl8pPr marL="3428630" indent="-228575" algn="l" defTabSz="457151" rtl="0" eaLnBrk="1" latinLnBrk="0" hangingPunct="1">
        <a:spcBef>
          <a:spcPct val="20000"/>
        </a:spcBef>
        <a:buFont typeface="Arial"/>
        <a:buChar char="•"/>
        <a:defRPr sz="2000" kern="1200">
          <a:solidFill>
            <a:schemeClr val="tx1"/>
          </a:solidFill>
          <a:latin typeface="+mn-lt"/>
          <a:ea typeface="+mn-ea"/>
          <a:cs typeface="+mn-cs"/>
        </a:defRPr>
      </a:lvl8pPr>
      <a:lvl9pPr marL="3885781" indent="-228575" algn="l" defTabSz="45715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1" rtl="0" eaLnBrk="1" latinLnBrk="0" hangingPunct="1">
        <a:defRPr sz="1800" kern="1200">
          <a:solidFill>
            <a:schemeClr val="tx1"/>
          </a:solidFill>
          <a:latin typeface="+mn-lt"/>
          <a:ea typeface="+mn-ea"/>
          <a:cs typeface="+mn-cs"/>
        </a:defRPr>
      </a:lvl1pPr>
      <a:lvl2pPr marL="457151" algn="l" defTabSz="457151" rtl="0" eaLnBrk="1" latinLnBrk="0" hangingPunct="1">
        <a:defRPr sz="1800" kern="1200">
          <a:solidFill>
            <a:schemeClr val="tx1"/>
          </a:solidFill>
          <a:latin typeface="+mn-lt"/>
          <a:ea typeface="+mn-ea"/>
          <a:cs typeface="+mn-cs"/>
        </a:defRPr>
      </a:lvl2pPr>
      <a:lvl3pPr marL="914302" algn="l" defTabSz="457151" rtl="0" eaLnBrk="1" latinLnBrk="0" hangingPunct="1">
        <a:defRPr sz="1800" kern="1200">
          <a:solidFill>
            <a:schemeClr val="tx1"/>
          </a:solidFill>
          <a:latin typeface="+mn-lt"/>
          <a:ea typeface="+mn-ea"/>
          <a:cs typeface="+mn-cs"/>
        </a:defRPr>
      </a:lvl3pPr>
      <a:lvl4pPr marL="1371452" algn="l" defTabSz="457151" rtl="0" eaLnBrk="1" latinLnBrk="0" hangingPunct="1">
        <a:defRPr sz="1800" kern="1200">
          <a:solidFill>
            <a:schemeClr val="tx1"/>
          </a:solidFill>
          <a:latin typeface="+mn-lt"/>
          <a:ea typeface="+mn-ea"/>
          <a:cs typeface="+mn-cs"/>
        </a:defRPr>
      </a:lvl4pPr>
      <a:lvl5pPr marL="1828602" algn="l" defTabSz="457151" rtl="0" eaLnBrk="1" latinLnBrk="0" hangingPunct="1">
        <a:defRPr sz="1800" kern="1200">
          <a:solidFill>
            <a:schemeClr val="tx1"/>
          </a:solidFill>
          <a:latin typeface="+mn-lt"/>
          <a:ea typeface="+mn-ea"/>
          <a:cs typeface="+mn-cs"/>
        </a:defRPr>
      </a:lvl5pPr>
      <a:lvl6pPr marL="2285753" algn="l" defTabSz="457151" rtl="0" eaLnBrk="1" latinLnBrk="0" hangingPunct="1">
        <a:defRPr sz="1800" kern="1200">
          <a:solidFill>
            <a:schemeClr val="tx1"/>
          </a:solidFill>
          <a:latin typeface="+mn-lt"/>
          <a:ea typeface="+mn-ea"/>
          <a:cs typeface="+mn-cs"/>
        </a:defRPr>
      </a:lvl6pPr>
      <a:lvl7pPr marL="2742904" algn="l" defTabSz="457151" rtl="0" eaLnBrk="1" latinLnBrk="0" hangingPunct="1">
        <a:defRPr sz="1800" kern="1200">
          <a:solidFill>
            <a:schemeClr val="tx1"/>
          </a:solidFill>
          <a:latin typeface="+mn-lt"/>
          <a:ea typeface="+mn-ea"/>
          <a:cs typeface="+mn-cs"/>
        </a:defRPr>
      </a:lvl7pPr>
      <a:lvl8pPr marL="3200055" algn="l" defTabSz="457151" rtl="0" eaLnBrk="1" latinLnBrk="0" hangingPunct="1">
        <a:defRPr sz="1800" kern="1200">
          <a:solidFill>
            <a:schemeClr val="tx1"/>
          </a:solidFill>
          <a:latin typeface="+mn-lt"/>
          <a:ea typeface="+mn-ea"/>
          <a:cs typeface="+mn-cs"/>
        </a:defRPr>
      </a:lvl8pPr>
      <a:lvl9pPr marL="3657206" algn="l" defTabSz="45715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10972800" cy="1143000"/>
          </a:xfrm>
          <a:prstGeom prst="rect">
            <a:avLst/>
          </a:prstGeom>
        </p:spPr>
        <p:txBody>
          <a:bodyPr vert="horz" lIns="91430" tIns="45715" rIns="91430" bIns="45715" rtlCol="0" anchor="ctr">
            <a:normAutofit/>
          </a:bodyPr>
          <a:lstStyle/>
          <a:p>
            <a:r>
              <a:rPr lang="en-US"/>
              <a:t>Click to edit Master title style</a:t>
            </a:r>
          </a:p>
        </p:txBody>
      </p:sp>
      <p:sp>
        <p:nvSpPr>
          <p:cNvPr id="3" name="Text Placeholder 2"/>
          <p:cNvSpPr>
            <a:spLocks noGrp="1"/>
          </p:cNvSpPr>
          <p:nvPr>
            <p:ph type="body" idx="1"/>
          </p:nvPr>
        </p:nvSpPr>
        <p:spPr>
          <a:xfrm>
            <a:off x="609601" y="1600204"/>
            <a:ext cx="10972800" cy="4525963"/>
          </a:xfrm>
          <a:prstGeom prst="rect">
            <a:avLst/>
          </a:prstGeom>
        </p:spPr>
        <p:txBody>
          <a:bodyPr vert="horz" lIns="91430" tIns="45715" rIns="91430" bIns="4571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5"/>
            <a:ext cx="2844800" cy="365125"/>
          </a:xfrm>
          <a:prstGeom prst="rect">
            <a:avLst/>
          </a:prstGeom>
        </p:spPr>
        <p:txBody>
          <a:bodyPr vert="horz" lIns="91430" tIns="45715" rIns="91430" bIns="45715" rtlCol="0" anchor="ctr"/>
          <a:lstStyle>
            <a:lvl1pPr algn="l">
              <a:defRPr sz="1200">
                <a:solidFill>
                  <a:schemeClr val="tx1">
                    <a:tint val="75000"/>
                  </a:schemeClr>
                </a:solidFill>
              </a:defRPr>
            </a:lvl1pPr>
          </a:lstStyle>
          <a:p>
            <a:fld id="{6FBE2302-5B39-4078-8C0D-ADE33ADA1109}" type="datetimeFigureOut">
              <a:rPr lang="en-US" smtClean="0">
                <a:solidFill>
                  <a:prstClr val="black">
                    <a:tint val="75000"/>
                  </a:prstClr>
                </a:solidFill>
              </a:rPr>
              <a:pPr/>
              <a:t>7/27/2023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30" tIns="45715" rIns="91430" bIns="45715"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1" y="6356355"/>
            <a:ext cx="2844800" cy="365125"/>
          </a:xfrm>
          <a:prstGeom prst="rect">
            <a:avLst/>
          </a:prstGeom>
        </p:spPr>
        <p:txBody>
          <a:bodyPr vert="horz" lIns="91430" tIns="45715" rIns="91430" bIns="45715" rtlCol="0" anchor="ctr"/>
          <a:lstStyle>
            <a:lvl1pPr algn="r">
              <a:defRPr sz="1200">
                <a:solidFill>
                  <a:schemeClr val="tx1">
                    <a:tint val="75000"/>
                  </a:schemeClr>
                </a:solidFill>
              </a:defRPr>
            </a:lvl1pPr>
          </a:lstStyle>
          <a:p>
            <a:fld id="{730C50E3-C88B-4E90-BE29-96CF9761B3D7}" type="slidenum">
              <a:rPr lang="en-US" smtClean="0">
                <a:solidFill>
                  <a:prstClr val="black">
                    <a:tint val="75000"/>
                  </a:prstClr>
                </a:solidFill>
              </a:rPr>
              <a:pPr/>
              <a:t>‹#›</a:t>
            </a:fld>
            <a:endParaRPr lang="en-US">
              <a:solidFill>
                <a:prstClr val="black">
                  <a:tint val="75000"/>
                </a:prstClr>
              </a:solidFill>
            </a:endParaRPr>
          </a:p>
        </p:txBody>
      </p:sp>
      <p:grpSp>
        <p:nvGrpSpPr>
          <p:cNvPr id="7" name="Group 6"/>
          <p:cNvGrpSpPr/>
          <p:nvPr userDrawn="1"/>
        </p:nvGrpSpPr>
        <p:grpSpPr>
          <a:xfrm>
            <a:off x="334967" y="6308728"/>
            <a:ext cx="8262227" cy="401584"/>
            <a:chOff x="334963" y="6308726"/>
            <a:chExt cx="8262227" cy="401584"/>
          </a:xfrm>
        </p:grpSpPr>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4963" y="6308726"/>
              <a:ext cx="401584" cy="401584"/>
            </a:xfrm>
            <a:prstGeom prst="rect">
              <a:avLst/>
            </a:prstGeom>
          </p:spPr>
        </p:pic>
        <p:sp>
          <p:nvSpPr>
            <p:cNvPr id="9" name="TextBox 8"/>
            <p:cNvSpPr txBox="1"/>
            <p:nvPr userDrawn="1"/>
          </p:nvSpPr>
          <p:spPr>
            <a:xfrm>
              <a:off x="736547" y="6371018"/>
              <a:ext cx="7860643" cy="261610"/>
            </a:xfrm>
            <a:prstGeom prst="rect">
              <a:avLst/>
            </a:prstGeom>
          </p:spPr>
          <p:txBody>
            <a:bodyPr wrap="square" rtlCol="0">
              <a:spAutoFit/>
            </a:bodyPr>
            <a:lstStyle/>
            <a:p>
              <a:r>
                <a:rPr lang="en-US" sz="1100" dirty="0">
                  <a:solidFill>
                    <a:srgbClr val="EEECE1"/>
                  </a:solidFill>
                  <a:latin typeface="Open Sans" panose="020B0606030504020204" pitchFamily="34" charset="0"/>
                  <a:ea typeface="Open Sans" panose="020B0606030504020204" pitchFamily="34" charset="0"/>
                  <a:cs typeface="Open Sans" panose="020B0606030504020204" pitchFamily="34" charset="0"/>
                </a:rPr>
                <a:t>IMAGINE | PERFORM | ACCELERATE | SUSTAIN</a:t>
              </a:r>
              <a:endParaRPr lang="en-GB" sz="1100" dirty="0" err="1">
                <a:solidFill>
                  <a:srgbClr val="EEECE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0" name="Group 9"/>
          <p:cNvGrpSpPr/>
          <p:nvPr userDrawn="1"/>
        </p:nvGrpSpPr>
        <p:grpSpPr>
          <a:xfrm>
            <a:off x="334967" y="7754547"/>
            <a:ext cx="8262227" cy="401586"/>
            <a:chOff x="334963" y="6308725"/>
            <a:chExt cx="8262227" cy="401586"/>
          </a:xfrm>
        </p:grpSpPr>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4963" y="6308725"/>
              <a:ext cx="401584" cy="401586"/>
            </a:xfrm>
            <a:prstGeom prst="rect">
              <a:avLst/>
            </a:prstGeom>
          </p:spPr>
        </p:pic>
        <p:sp>
          <p:nvSpPr>
            <p:cNvPr id="12" name="TextBox 11"/>
            <p:cNvSpPr txBox="1"/>
            <p:nvPr userDrawn="1"/>
          </p:nvSpPr>
          <p:spPr>
            <a:xfrm>
              <a:off x="736547" y="6371018"/>
              <a:ext cx="7860643" cy="276999"/>
            </a:xfrm>
            <a:prstGeom prst="rect">
              <a:avLst/>
            </a:prstGeom>
          </p:spPr>
          <p:txBody>
            <a:bodyPr wrap="square" rtlCol="0">
              <a:spAutoFit/>
            </a:bodyPr>
            <a:lstStyle/>
            <a:p>
              <a:r>
                <a:rPr lang="en-US" sz="1200" dirty="0">
                  <a:solidFill>
                    <a:srgbClr val="EEECE1"/>
                  </a:solidFill>
                  <a:latin typeface="Open Sans" panose="020B0606030504020204" pitchFamily="34" charset="0"/>
                  <a:ea typeface="Open Sans" panose="020B0606030504020204" pitchFamily="34" charset="0"/>
                  <a:cs typeface="Open Sans" panose="020B0606030504020204" pitchFamily="34" charset="0"/>
                </a:rPr>
                <a:t>REVOLUTIONARY ENGINEERING</a:t>
              </a:r>
              <a:endParaRPr lang="en-GB" sz="1200" dirty="0" err="1">
                <a:solidFill>
                  <a:srgbClr val="EEECE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3" name="Group 12"/>
          <p:cNvGrpSpPr/>
          <p:nvPr userDrawn="1"/>
        </p:nvGrpSpPr>
        <p:grpSpPr>
          <a:xfrm>
            <a:off x="334967" y="8218425"/>
            <a:ext cx="8262227" cy="401586"/>
            <a:chOff x="334963" y="6308725"/>
            <a:chExt cx="8262227" cy="401586"/>
          </a:xfrm>
        </p:grpSpPr>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4963" y="6308725"/>
              <a:ext cx="401584" cy="401586"/>
            </a:xfrm>
            <a:prstGeom prst="rect">
              <a:avLst/>
            </a:prstGeom>
          </p:spPr>
        </p:pic>
        <p:sp>
          <p:nvSpPr>
            <p:cNvPr id="15" name="TextBox 14"/>
            <p:cNvSpPr txBox="1"/>
            <p:nvPr userDrawn="1"/>
          </p:nvSpPr>
          <p:spPr>
            <a:xfrm>
              <a:off x="736547" y="6371018"/>
              <a:ext cx="7860643" cy="276999"/>
            </a:xfrm>
            <a:prstGeom prst="rect">
              <a:avLst/>
            </a:prstGeom>
          </p:spPr>
          <p:txBody>
            <a:bodyPr wrap="square" rtlCol="0">
              <a:spAutoFit/>
            </a:bodyPr>
            <a:lstStyle/>
            <a:p>
              <a:r>
                <a:rPr lang="en-US" sz="1200" dirty="0">
                  <a:solidFill>
                    <a:srgbClr val="EEECE1"/>
                  </a:solidFill>
                  <a:latin typeface="Open Sans" panose="020B0606030504020204" pitchFamily="34" charset="0"/>
                  <a:ea typeface="Open Sans" panose="020B0606030504020204" pitchFamily="34" charset="0"/>
                  <a:cs typeface="Open Sans" panose="020B0606030504020204" pitchFamily="34" charset="0"/>
                </a:rPr>
                <a:t>DEEP GREEN ENGINEERING</a:t>
              </a:r>
              <a:endParaRPr lang="en-GB" sz="1200" dirty="0" err="1">
                <a:solidFill>
                  <a:srgbClr val="EEECE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6" name="Group 15"/>
          <p:cNvGrpSpPr/>
          <p:nvPr userDrawn="1"/>
        </p:nvGrpSpPr>
        <p:grpSpPr>
          <a:xfrm>
            <a:off x="334967" y="7276147"/>
            <a:ext cx="8262227" cy="401586"/>
            <a:chOff x="334963" y="6308725"/>
            <a:chExt cx="8262227" cy="401586"/>
          </a:xfrm>
        </p:grpSpPr>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4963" y="6308725"/>
              <a:ext cx="401584" cy="401586"/>
            </a:xfrm>
            <a:prstGeom prst="rect">
              <a:avLst/>
            </a:prstGeom>
          </p:spPr>
        </p:pic>
        <p:sp>
          <p:nvSpPr>
            <p:cNvPr id="18" name="TextBox 17"/>
            <p:cNvSpPr txBox="1"/>
            <p:nvPr userDrawn="1"/>
          </p:nvSpPr>
          <p:spPr>
            <a:xfrm>
              <a:off x="736547" y="6371018"/>
              <a:ext cx="7860643" cy="276999"/>
            </a:xfrm>
            <a:prstGeom prst="rect">
              <a:avLst/>
            </a:prstGeom>
          </p:spPr>
          <p:txBody>
            <a:bodyPr wrap="square" rtlCol="0">
              <a:spAutoFit/>
            </a:bodyPr>
            <a:lstStyle/>
            <a:p>
              <a:r>
                <a:rPr lang="en-US" sz="1200" dirty="0">
                  <a:solidFill>
                    <a:srgbClr val="EEECE1"/>
                  </a:solidFill>
                  <a:latin typeface="Open Sans" panose="020B0606030504020204" pitchFamily="34" charset="0"/>
                  <a:ea typeface="Open Sans" panose="020B0606030504020204" pitchFamily="34" charset="0"/>
                  <a:cs typeface="Open Sans" panose="020B0606030504020204" pitchFamily="34" charset="0"/>
                </a:rPr>
                <a:t>TRUST | NURTURE | INSPIRE</a:t>
              </a:r>
              <a:endParaRPr lang="en-GB" sz="1200" dirty="0" err="1">
                <a:solidFill>
                  <a:srgbClr val="EEECE1"/>
                </a:solidFill>
                <a:latin typeface="Open Sans" panose="020B0606030504020204" pitchFamily="34" charset="0"/>
                <a:ea typeface="Open Sans" panose="020B0606030504020204" pitchFamily="34" charset="0"/>
                <a:cs typeface="Open Sans" panose="020B0606030504020204" pitchFamily="34" charset="0"/>
              </a:endParaRPr>
            </a:p>
          </p:txBody>
        </p:sp>
      </p:grpSp>
    </p:spTree>
  </p:cSld>
  <p:clrMap bg1="lt1" tx1="dk1" bg2="lt2" tx2="dk2" accent1="accent1" accent2="accent2" accent3="accent3" accent4="accent4" accent5="accent5" accent6="accent6" hlink="hlink" folHlink="folHlink"/>
  <p:sldLayoutIdLst>
    <p:sldLayoutId id="2147483756" r:id="rId1"/>
  </p:sldLayoutIdLst>
  <p:txStyles>
    <p:titleStyle>
      <a:lvl1pPr algn="ctr" defTabSz="457151" rtl="0" eaLnBrk="1" latinLnBrk="0" hangingPunct="1">
        <a:spcBef>
          <a:spcPct val="0"/>
        </a:spcBef>
        <a:buNone/>
        <a:defRPr sz="4400" kern="1200">
          <a:solidFill>
            <a:schemeClr val="tx1"/>
          </a:solidFill>
          <a:latin typeface="+mj-lt"/>
          <a:ea typeface="+mj-ea"/>
          <a:cs typeface="+mj-cs"/>
        </a:defRPr>
      </a:lvl1pPr>
    </p:titleStyle>
    <p:bodyStyle>
      <a:lvl1pPr marL="342863" indent="-342863" algn="l" defTabSz="457151" rtl="0" eaLnBrk="1" latinLnBrk="0" hangingPunct="1">
        <a:spcBef>
          <a:spcPct val="20000"/>
        </a:spcBef>
        <a:buFont typeface="Arial"/>
        <a:buChar char="•"/>
        <a:defRPr sz="3200" kern="1200">
          <a:solidFill>
            <a:schemeClr val="tx1"/>
          </a:solidFill>
          <a:latin typeface="+mn-lt"/>
          <a:ea typeface="+mn-ea"/>
          <a:cs typeface="+mn-cs"/>
        </a:defRPr>
      </a:lvl1pPr>
      <a:lvl2pPr marL="742870" indent="-285719" algn="l" defTabSz="457151" rtl="0" eaLnBrk="1" latinLnBrk="0" hangingPunct="1">
        <a:spcBef>
          <a:spcPct val="20000"/>
        </a:spcBef>
        <a:buFont typeface="Arial"/>
        <a:buChar char="–"/>
        <a:defRPr sz="2800" kern="1200">
          <a:solidFill>
            <a:schemeClr val="tx1"/>
          </a:solidFill>
          <a:latin typeface="+mn-lt"/>
          <a:ea typeface="+mn-ea"/>
          <a:cs typeface="+mn-cs"/>
        </a:defRPr>
      </a:lvl2pPr>
      <a:lvl3pPr marL="1142877" indent="-228575" algn="l" defTabSz="457151" rtl="0" eaLnBrk="1" latinLnBrk="0" hangingPunct="1">
        <a:spcBef>
          <a:spcPct val="20000"/>
        </a:spcBef>
        <a:buFont typeface="Arial"/>
        <a:buChar char="•"/>
        <a:defRPr sz="2400" kern="1200">
          <a:solidFill>
            <a:schemeClr val="tx1"/>
          </a:solidFill>
          <a:latin typeface="+mn-lt"/>
          <a:ea typeface="+mn-ea"/>
          <a:cs typeface="+mn-cs"/>
        </a:defRPr>
      </a:lvl3pPr>
      <a:lvl4pPr marL="1600027" indent="-228575" algn="l" defTabSz="457151" rtl="0" eaLnBrk="1" latinLnBrk="0" hangingPunct="1">
        <a:spcBef>
          <a:spcPct val="20000"/>
        </a:spcBef>
        <a:buFont typeface="Arial"/>
        <a:buChar char="–"/>
        <a:defRPr sz="2000" kern="1200">
          <a:solidFill>
            <a:schemeClr val="tx1"/>
          </a:solidFill>
          <a:latin typeface="+mn-lt"/>
          <a:ea typeface="+mn-ea"/>
          <a:cs typeface="+mn-cs"/>
        </a:defRPr>
      </a:lvl4pPr>
      <a:lvl5pPr marL="2057178" indent="-228575" algn="l" defTabSz="457151" rtl="0" eaLnBrk="1" latinLnBrk="0" hangingPunct="1">
        <a:spcBef>
          <a:spcPct val="20000"/>
        </a:spcBef>
        <a:buFont typeface="Arial"/>
        <a:buChar char="»"/>
        <a:defRPr sz="2000" kern="1200">
          <a:solidFill>
            <a:schemeClr val="tx1"/>
          </a:solidFill>
          <a:latin typeface="+mn-lt"/>
          <a:ea typeface="+mn-ea"/>
          <a:cs typeface="+mn-cs"/>
        </a:defRPr>
      </a:lvl5pPr>
      <a:lvl6pPr marL="2514329" indent="-228575" algn="l" defTabSz="457151" rtl="0" eaLnBrk="1" latinLnBrk="0" hangingPunct="1">
        <a:spcBef>
          <a:spcPct val="20000"/>
        </a:spcBef>
        <a:buFont typeface="Arial"/>
        <a:buChar char="•"/>
        <a:defRPr sz="2000" kern="1200">
          <a:solidFill>
            <a:schemeClr val="tx1"/>
          </a:solidFill>
          <a:latin typeface="+mn-lt"/>
          <a:ea typeface="+mn-ea"/>
          <a:cs typeface="+mn-cs"/>
        </a:defRPr>
      </a:lvl6pPr>
      <a:lvl7pPr marL="2971479" indent="-228575" algn="l" defTabSz="457151" rtl="0" eaLnBrk="1" latinLnBrk="0" hangingPunct="1">
        <a:spcBef>
          <a:spcPct val="20000"/>
        </a:spcBef>
        <a:buFont typeface="Arial"/>
        <a:buChar char="•"/>
        <a:defRPr sz="2000" kern="1200">
          <a:solidFill>
            <a:schemeClr val="tx1"/>
          </a:solidFill>
          <a:latin typeface="+mn-lt"/>
          <a:ea typeface="+mn-ea"/>
          <a:cs typeface="+mn-cs"/>
        </a:defRPr>
      </a:lvl7pPr>
      <a:lvl8pPr marL="3428630" indent="-228575" algn="l" defTabSz="457151" rtl="0" eaLnBrk="1" latinLnBrk="0" hangingPunct="1">
        <a:spcBef>
          <a:spcPct val="20000"/>
        </a:spcBef>
        <a:buFont typeface="Arial"/>
        <a:buChar char="•"/>
        <a:defRPr sz="2000" kern="1200">
          <a:solidFill>
            <a:schemeClr val="tx1"/>
          </a:solidFill>
          <a:latin typeface="+mn-lt"/>
          <a:ea typeface="+mn-ea"/>
          <a:cs typeface="+mn-cs"/>
        </a:defRPr>
      </a:lvl8pPr>
      <a:lvl9pPr marL="3885781" indent="-228575" algn="l" defTabSz="45715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1" rtl="0" eaLnBrk="1" latinLnBrk="0" hangingPunct="1">
        <a:defRPr sz="1800" kern="1200">
          <a:solidFill>
            <a:schemeClr val="tx1"/>
          </a:solidFill>
          <a:latin typeface="+mn-lt"/>
          <a:ea typeface="+mn-ea"/>
          <a:cs typeface="+mn-cs"/>
        </a:defRPr>
      </a:lvl1pPr>
      <a:lvl2pPr marL="457151" algn="l" defTabSz="457151" rtl="0" eaLnBrk="1" latinLnBrk="0" hangingPunct="1">
        <a:defRPr sz="1800" kern="1200">
          <a:solidFill>
            <a:schemeClr val="tx1"/>
          </a:solidFill>
          <a:latin typeface="+mn-lt"/>
          <a:ea typeface="+mn-ea"/>
          <a:cs typeface="+mn-cs"/>
        </a:defRPr>
      </a:lvl2pPr>
      <a:lvl3pPr marL="914302" algn="l" defTabSz="457151" rtl="0" eaLnBrk="1" latinLnBrk="0" hangingPunct="1">
        <a:defRPr sz="1800" kern="1200">
          <a:solidFill>
            <a:schemeClr val="tx1"/>
          </a:solidFill>
          <a:latin typeface="+mn-lt"/>
          <a:ea typeface="+mn-ea"/>
          <a:cs typeface="+mn-cs"/>
        </a:defRPr>
      </a:lvl3pPr>
      <a:lvl4pPr marL="1371452" algn="l" defTabSz="457151" rtl="0" eaLnBrk="1" latinLnBrk="0" hangingPunct="1">
        <a:defRPr sz="1800" kern="1200">
          <a:solidFill>
            <a:schemeClr val="tx1"/>
          </a:solidFill>
          <a:latin typeface="+mn-lt"/>
          <a:ea typeface="+mn-ea"/>
          <a:cs typeface="+mn-cs"/>
        </a:defRPr>
      </a:lvl4pPr>
      <a:lvl5pPr marL="1828602" algn="l" defTabSz="457151" rtl="0" eaLnBrk="1" latinLnBrk="0" hangingPunct="1">
        <a:defRPr sz="1800" kern="1200">
          <a:solidFill>
            <a:schemeClr val="tx1"/>
          </a:solidFill>
          <a:latin typeface="+mn-lt"/>
          <a:ea typeface="+mn-ea"/>
          <a:cs typeface="+mn-cs"/>
        </a:defRPr>
      </a:lvl5pPr>
      <a:lvl6pPr marL="2285753" algn="l" defTabSz="457151" rtl="0" eaLnBrk="1" latinLnBrk="0" hangingPunct="1">
        <a:defRPr sz="1800" kern="1200">
          <a:solidFill>
            <a:schemeClr val="tx1"/>
          </a:solidFill>
          <a:latin typeface="+mn-lt"/>
          <a:ea typeface="+mn-ea"/>
          <a:cs typeface="+mn-cs"/>
        </a:defRPr>
      </a:lvl6pPr>
      <a:lvl7pPr marL="2742904" algn="l" defTabSz="457151" rtl="0" eaLnBrk="1" latinLnBrk="0" hangingPunct="1">
        <a:defRPr sz="1800" kern="1200">
          <a:solidFill>
            <a:schemeClr val="tx1"/>
          </a:solidFill>
          <a:latin typeface="+mn-lt"/>
          <a:ea typeface="+mn-ea"/>
          <a:cs typeface="+mn-cs"/>
        </a:defRPr>
      </a:lvl7pPr>
      <a:lvl8pPr marL="3200055" algn="l" defTabSz="457151" rtl="0" eaLnBrk="1" latinLnBrk="0" hangingPunct="1">
        <a:defRPr sz="1800" kern="1200">
          <a:solidFill>
            <a:schemeClr val="tx1"/>
          </a:solidFill>
          <a:latin typeface="+mn-lt"/>
          <a:ea typeface="+mn-ea"/>
          <a:cs typeface="+mn-cs"/>
        </a:defRPr>
      </a:lvl8pPr>
      <a:lvl9pPr marL="3657206" algn="l" defTabSz="45715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8" Type="http://schemas.openxmlformats.org/officeDocument/2006/relationships/hyperlink" Target="https://guide.pge.com/" TargetMode="External"/><Relationship Id="rId3" Type="http://schemas.openxmlformats.org/officeDocument/2006/relationships/image" Target="../media/image34.jpeg"/><Relationship Id="rId7" Type="http://schemas.openxmlformats.org/officeDocument/2006/relationships/hyperlink" Target="https://www.caenergysmarthomes.com/alterations/"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hyperlink" Target="https://www.bayren.org/rebates-financing/single-family-homeowners" TargetMode="External"/><Relationship Id="rId11"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hyperlink" Target="https://www.oaklandca.gov/topics/inflation-reduction-act-and-building-electrification" TargetMode="External"/><Relationship Id="rId4" Type="http://schemas.openxmlformats.org/officeDocument/2006/relationships/image" Target="../media/image35.png"/><Relationship Id="rId9" Type="http://schemas.openxmlformats.org/officeDocument/2006/relationships/hyperlink" Target="https://incentives.switchison.or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www.bayren.org/home-learning-center/home-energy-score-hes" TargetMode="External"/><Relationship Id="rId7" Type="http://schemas.openxmlformats.org/officeDocument/2006/relationships/hyperlink" Target="http://www.switchison.or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www.oaklandca.gov/topics/services-for-homeowners" TargetMode="External"/><Relationship Id="rId5" Type="http://schemas.openxmlformats.org/officeDocument/2006/relationships/hyperlink" Target="https://www.rewiringamerica.org/electrify-home-guide" TargetMode="External"/><Relationship Id="rId4" Type="http://schemas.openxmlformats.org/officeDocument/2006/relationships/hyperlink" Target="https://risingsunopp.org/programs/ghc/"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s://www.csd.ca.gov/Pages/Low-Income-Weatherization-Program.aspx" TargetMode="External"/><Relationship Id="rId7" Type="http://schemas.openxmlformats.org/officeDocument/2006/relationships/hyperlink" Target="https://ebce.org/induction-cooking/"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hyperlink" Target="https://ebce.org/clean-power-appliances/" TargetMode="External"/><Relationship Id="rId11" Type="http://schemas.openxmlformats.org/officeDocument/2006/relationships/image" Target="../media/image33.jpeg"/><Relationship Id="rId5" Type="http://schemas.openxmlformats.org/officeDocument/2006/relationships/hyperlink" Target="https://gridalternatives.org/what-we-do/energy-for-all" TargetMode="External"/><Relationship Id="rId10" Type="http://schemas.openxmlformats.org/officeDocument/2006/relationships/image" Target="../media/image32.jpeg"/><Relationship Id="rId4" Type="http://schemas.openxmlformats.org/officeDocument/2006/relationships/hyperlink" Target="https://risingsunopp.org/programs/ghc/" TargetMode="External"/><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00046" y="297004"/>
            <a:ext cx="5795961" cy="6560996"/>
          </a:xfrm>
        </p:spPr>
        <p:txBody>
          <a:bodyPr>
            <a:normAutofit fontScale="85000" lnSpcReduction="20000"/>
          </a:bodyPr>
          <a:lstStyle/>
          <a:p>
            <a:pPr algn="r">
              <a:spcBef>
                <a:spcPts val="912"/>
              </a:spcBef>
              <a:buNone/>
            </a:pPr>
            <a:endParaRPr lang="en-US" dirty="0">
              <a:solidFill>
                <a:schemeClr val="bg1"/>
              </a:solidFill>
            </a:endParaRPr>
          </a:p>
          <a:p>
            <a:pPr algn="r">
              <a:buNone/>
            </a:pPr>
            <a:r>
              <a:rPr lang="en-US" sz="4235" dirty="0">
                <a:solidFill>
                  <a:srgbClr val="FFF2CC"/>
                </a:solidFill>
              </a:rPr>
              <a:t>Electrification 101:</a:t>
            </a:r>
          </a:p>
          <a:p>
            <a:pPr algn="r">
              <a:buNone/>
            </a:pPr>
            <a:endParaRPr lang="en-US" sz="4235" dirty="0">
              <a:solidFill>
                <a:srgbClr val="FFF2CC"/>
              </a:solidFill>
            </a:endParaRPr>
          </a:p>
          <a:p>
            <a:pPr algn="r">
              <a:buNone/>
            </a:pPr>
            <a:r>
              <a:rPr lang="en-US" sz="4941" dirty="0">
                <a:solidFill>
                  <a:srgbClr val="FFF2CC"/>
                </a:solidFill>
              </a:rPr>
              <a:t>Health &amp; Safety Retrofits in Homes and Apartment Buildings</a:t>
            </a:r>
          </a:p>
          <a:p>
            <a:pPr algn="r">
              <a:buNone/>
            </a:pPr>
            <a:r>
              <a:rPr lang="en-US" sz="800" dirty="0">
                <a:solidFill>
                  <a:srgbClr val="FFF2CC"/>
                </a:solidFill>
              </a:rPr>
              <a:t>______________________________________________________________________________________________________________</a:t>
            </a:r>
            <a:endParaRPr lang="en-US" sz="865" dirty="0">
              <a:solidFill>
                <a:srgbClr val="FFF2CC"/>
              </a:solidFill>
            </a:endParaRPr>
          </a:p>
          <a:p>
            <a:pPr algn="r">
              <a:buNone/>
            </a:pPr>
            <a:endParaRPr lang="en-US" sz="4000" dirty="0">
              <a:solidFill>
                <a:srgbClr val="FFF2CC"/>
              </a:solidFill>
            </a:endParaRPr>
          </a:p>
          <a:p>
            <a:pPr algn="r">
              <a:buNone/>
            </a:pPr>
            <a:endParaRPr lang="en-US" sz="4000" dirty="0">
              <a:solidFill>
                <a:srgbClr val="FFF2CC"/>
              </a:solidFill>
            </a:endParaRPr>
          </a:p>
          <a:p>
            <a:pPr algn="r">
              <a:buNone/>
            </a:pPr>
            <a:endParaRPr lang="en-US" sz="4000" dirty="0">
              <a:solidFill>
                <a:srgbClr val="FFF2CC"/>
              </a:solidFill>
            </a:endParaRPr>
          </a:p>
          <a:p>
            <a:pPr algn="r">
              <a:buNone/>
            </a:pPr>
            <a:endParaRPr lang="en-US" sz="2600" dirty="0">
              <a:solidFill>
                <a:srgbClr val="FFF2CC"/>
              </a:solidFill>
            </a:endParaRPr>
          </a:p>
          <a:p>
            <a:pPr algn="r">
              <a:buNone/>
            </a:pPr>
            <a:endParaRPr lang="en-US" sz="2600" dirty="0">
              <a:solidFill>
                <a:srgbClr val="FFF2CC"/>
              </a:solidFill>
            </a:endParaRPr>
          </a:p>
          <a:p>
            <a:pPr algn="r">
              <a:buNone/>
            </a:pPr>
            <a:r>
              <a:rPr lang="en-US" sz="2811" dirty="0">
                <a:solidFill>
                  <a:srgbClr val="FFF2CC"/>
                </a:solidFill>
              </a:rPr>
              <a:t>Jeffrey Wong</a:t>
            </a:r>
          </a:p>
          <a:p>
            <a:pPr algn="r">
              <a:buNone/>
            </a:pPr>
            <a:r>
              <a:rPr lang="en-US" sz="2600" i="1" dirty="0">
                <a:solidFill>
                  <a:srgbClr val="FFF2CC"/>
                </a:solidFill>
              </a:rPr>
              <a:t>Sustainability Analyst</a:t>
            </a:r>
          </a:p>
          <a:p>
            <a:pPr algn="r">
              <a:buNone/>
            </a:pPr>
            <a:endParaRPr lang="en-US" sz="2600" dirty="0">
              <a:solidFill>
                <a:srgbClr val="FFF2CC"/>
              </a:solidFill>
            </a:endParaRPr>
          </a:p>
          <a:p>
            <a:pPr algn="r">
              <a:buNone/>
            </a:pPr>
            <a:endParaRPr lang="en-US" sz="2600" dirty="0">
              <a:solidFill>
                <a:srgbClr val="FFF2CC"/>
              </a:solidFill>
            </a:endParaRPr>
          </a:p>
        </p:txBody>
      </p:sp>
      <p:pic>
        <p:nvPicPr>
          <p:cNvPr id="5" name="Picture 4" descr="Screen Shot 2020-07-29 at 4.03.24 PM.png"/>
          <p:cNvPicPr>
            <a:picLocks noChangeAspect="1"/>
          </p:cNvPicPr>
          <p:nvPr/>
        </p:nvPicPr>
        <p:blipFill>
          <a:blip r:embed="rId3"/>
          <a:stretch>
            <a:fillRect/>
          </a:stretch>
        </p:blipFill>
        <p:spPr>
          <a:xfrm>
            <a:off x="6240804" y="0"/>
            <a:ext cx="5282119"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13"/>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Incentives and Rebates (cont.)</a:t>
            </a:r>
            <a:endParaRPr/>
          </a:p>
        </p:txBody>
      </p:sp>
      <p:sp>
        <p:nvSpPr>
          <p:cNvPr id="454" name="Google Shape;454;p13" descr="BayREN"/>
          <p:cNvSpPr/>
          <p:nvPr/>
        </p:nvSpPr>
        <p:spPr>
          <a:xfrm>
            <a:off x="4261449" y="3276599"/>
            <a:ext cx="1986951" cy="198695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55" name="Google Shape;455;p13" descr="Welcome | Bay Area Regional Energy Network"/>
          <p:cNvPicPr preferRelativeResize="0"/>
          <p:nvPr/>
        </p:nvPicPr>
        <p:blipFill rotWithShape="1">
          <a:blip r:embed="rId3">
            <a:alphaModFix/>
          </a:blip>
          <a:srcRect/>
          <a:stretch/>
        </p:blipFill>
        <p:spPr>
          <a:xfrm>
            <a:off x="571141" y="1513865"/>
            <a:ext cx="2534368" cy="1283224"/>
          </a:xfrm>
          <a:prstGeom prst="rect">
            <a:avLst/>
          </a:prstGeom>
          <a:noFill/>
          <a:ln>
            <a:noFill/>
          </a:ln>
        </p:spPr>
      </p:pic>
      <p:pic>
        <p:nvPicPr>
          <p:cNvPr id="456" name="Google Shape;456;p13" descr="California Energy-Smart Homes"/>
          <p:cNvPicPr preferRelativeResize="0"/>
          <p:nvPr/>
        </p:nvPicPr>
        <p:blipFill rotWithShape="1">
          <a:blip r:embed="rId4">
            <a:alphaModFix/>
          </a:blip>
          <a:srcRect/>
          <a:stretch/>
        </p:blipFill>
        <p:spPr>
          <a:xfrm>
            <a:off x="3372568" y="1416029"/>
            <a:ext cx="3079738" cy="1283224"/>
          </a:xfrm>
          <a:prstGeom prst="rect">
            <a:avLst/>
          </a:prstGeom>
          <a:noFill/>
          <a:ln>
            <a:noFill/>
          </a:ln>
        </p:spPr>
      </p:pic>
      <p:pic>
        <p:nvPicPr>
          <p:cNvPr id="457" name="Google Shape;457;p13" descr="PG&amp;E, Pacific Gas and Electric - Gas and power company for California"/>
          <p:cNvPicPr preferRelativeResize="0"/>
          <p:nvPr/>
        </p:nvPicPr>
        <p:blipFill rotWithShape="1">
          <a:blip r:embed="rId5">
            <a:alphaModFix/>
          </a:blip>
          <a:srcRect/>
          <a:stretch/>
        </p:blipFill>
        <p:spPr>
          <a:xfrm>
            <a:off x="6719365" y="1286851"/>
            <a:ext cx="1250615" cy="1301776"/>
          </a:xfrm>
          <a:prstGeom prst="rect">
            <a:avLst/>
          </a:prstGeom>
          <a:noFill/>
          <a:ln>
            <a:noFill/>
          </a:ln>
        </p:spPr>
      </p:pic>
      <p:sp>
        <p:nvSpPr>
          <p:cNvPr id="458" name="Google Shape;458;p13"/>
          <p:cNvSpPr txBox="1"/>
          <p:nvPr/>
        </p:nvSpPr>
        <p:spPr>
          <a:xfrm>
            <a:off x="571141" y="3044136"/>
            <a:ext cx="11229795" cy="3416280"/>
          </a:xfrm>
          <a:prstGeom prst="rect">
            <a:avLst/>
          </a:prstGeom>
          <a:solidFill>
            <a:srgbClr val="FFF3CB"/>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err="1">
                <a:solidFill>
                  <a:schemeClr val="dk1"/>
                </a:solidFill>
                <a:latin typeface="Calibri"/>
                <a:ea typeface="Calibri"/>
                <a:cs typeface="Calibri"/>
                <a:sym typeface="Calibri"/>
              </a:rPr>
              <a:t>BayREN</a:t>
            </a:r>
            <a:r>
              <a:rPr lang="en-US" sz="2400" dirty="0">
                <a:solidFill>
                  <a:schemeClr val="dk1"/>
                </a:solidFill>
                <a:latin typeface="Calibri"/>
                <a:ea typeface="Calibri"/>
                <a:cs typeface="Calibri"/>
                <a:sym typeface="Calibri"/>
              </a:rPr>
              <a:t>- </a:t>
            </a:r>
            <a:r>
              <a:rPr lang="en-US" sz="2400" u="sng" dirty="0">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https://www.bayren.org/rebates-financing/single-family-homeowners</a:t>
            </a:r>
            <a:r>
              <a:rPr lang="en-US" sz="2400" dirty="0">
                <a:solidFill>
                  <a:schemeClr val="dk1"/>
                </a:solidFill>
                <a:latin typeface="Calibri"/>
                <a:ea typeface="Calibri"/>
                <a:cs typeface="Calibri"/>
                <a:sym typeface="Calibri"/>
              </a:rPr>
              <a:t> </a:t>
            </a:r>
            <a:endParaRPr dirty="0"/>
          </a:p>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b="1" dirty="0">
                <a:solidFill>
                  <a:schemeClr val="dk1"/>
                </a:solidFill>
                <a:latin typeface="Calibri"/>
                <a:ea typeface="Calibri"/>
                <a:cs typeface="Calibri"/>
                <a:sym typeface="Calibri"/>
              </a:rPr>
              <a:t>California Energy-Smart Homes- </a:t>
            </a:r>
            <a:r>
              <a:rPr lang="en-US" sz="2400" u="sng" dirty="0">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https://www.caenergysmarthomes.com/alterations/</a:t>
            </a:r>
            <a:endParaRPr sz="2400" dirty="0">
              <a:solidFill>
                <a:schemeClr val="dk1"/>
              </a:solidFill>
              <a:latin typeface="Calibri"/>
              <a:ea typeface="Calibri"/>
              <a:cs typeface="Calibri"/>
              <a:sym typeface="Calibri"/>
            </a:endParaRPr>
          </a:p>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b="1" dirty="0">
                <a:solidFill>
                  <a:schemeClr val="dk1"/>
                </a:solidFill>
                <a:latin typeface="Calibri"/>
                <a:ea typeface="Calibri"/>
                <a:cs typeface="Calibri"/>
                <a:sym typeface="Calibri"/>
              </a:rPr>
              <a:t>PG&amp;E- </a:t>
            </a:r>
            <a:r>
              <a:rPr lang="en-US" sz="2400" u="sng" dirty="0">
                <a:solidFill>
                  <a:schemeClr val="dk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https://guide.pge.com/</a:t>
            </a:r>
            <a:r>
              <a:rPr lang="en-US" sz="2400" dirty="0">
                <a:solidFill>
                  <a:schemeClr val="dk1"/>
                </a:solidFill>
                <a:latin typeface="Calibri"/>
                <a:ea typeface="Calibri"/>
                <a:cs typeface="Calibri"/>
                <a:sym typeface="Calibri"/>
              </a:rPr>
              <a:t> </a:t>
            </a:r>
            <a:endParaRPr dirty="0"/>
          </a:p>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a:p>
            <a:pPr lvl="0"/>
            <a:r>
              <a:rPr lang="en-US" sz="2400" b="1" dirty="0">
                <a:solidFill>
                  <a:schemeClr val="dk1"/>
                </a:solidFill>
                <a:latin typeface="Calibri"/>
                <a:ea typeface="Calibri"/>
                <a:cs typeface="Calibri"/>
                <a:sym typeface="Calibri"/>
              </a:rPr>
              <a:t>$1,000’s available </a:t>
            </a:r>
            <a:r>
              <a:rPr lang="en-US" sz="2400" dirty="0">
                <a:solidFill>
                  <a:schemeClr val="dk1"/>
                </a:solidFill>
                <a:latin typeface="Calibri"/>
                <a:ea typeface="Calibri"/>
                <a:cs typeface="Calibri"/>
                <a:sym typeface="Calibri"/>
              </a:rPr>
              <a:t>for heat pumps, induction, electric dryers, insulation, &amp; more! Stay up to date at </a:t>
            </a:r>
            <a:r>
              <a:rPr lang="en-US" sz="2400" b="1" dirty="0">
                <a:solidFill>
                  <a:schemeClr val="dk1"/>
                </a:solidFill>
                <a:latin typeface="Calibri"/>
                <a:ea typeface="Calibri"/>
                <a:cs typeface="Calibri"/>
                <a:sym typeface="Calibri"/>
              </a:rPr>
              <a:t>Switch Is On </a:t>
            </a:r>
            <a:r>
              <a:rPr lang="en-US" sz="2400" dirty="0">
                <a:solidFill>
                  <a:schemeClr val="dk1"/>
                </a:solidFill>
                <a:latin typeface="Calibri"/>
                <a:ea typeface="Calibri"/>
                <a:cs typeface="Calibri"/>
                <a:sym typeface="Calibri"/>
              </a:rPr>
              <a:t>(</a:t>
            </a:r>
            <a:r>
              <a:rPr lang="en-US" sz="2400" u="sng" dirty="0">
                <a:solidFill>
                  <a:schemeClr val="dk1"/>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incentives.switchison.org/</a:t>
            </a:r>
            <a:r>
              <a:rPr lang="en-US" sz="2400" dirty="0">
                <a:solidFill>
                  <a:schemeClr val="dk1"/>
                </a:solidFill>
                <a:latin typeface="Calibri"/>
                <a:ea typeface="Calibri"/>
                <a:cs typeface="Calibri"/>
                <a:sym typeface="Calibri"/>
              </a:rPr>
              <a:t>). Track </a:t>
            </a:r>
            <a:r>
              <a:rPr lang="en-US" sz="2400" b="1" dirty="0">
                <a:solidFill>
                  <a:schemeClr val="dk1"/>
                </a:solidFill>
                <a:latin typeface="Calibri"/>
                <a:ea typeface="Calibri"/>
                <a:cs typeface="Calibri"/>
                <a:sym typeface="Calibri"/>
              </a:rPr>
              <a:t>Federal rebates &amp; tax credits </a:t>
            </a:r>
            <a:r>
              <a:rPr lang="en-US" sz="2400" dirty="0">
                <a:solidFill>
                  <a:schemeClr val="dk1"/>
                </a:solidFill>
                <a:ea typeface="Calibri"/>
                <a:cs typeface="Calibri"/>
                <a:sym typeface="Calibri"/>
              </a:rPr>
              <a:t>at </a:t>
            </a:r>
            <a:r>
              <a:rPr lang="en-US" sz="2400" dirty="0">
                <a:solidFill>
                  <a:schemeClr val="dk1"/>
                </a:solidFill>
                <a:ea typeface="Calibri"/>
                <a:cs typeface="Calibri"/>
                <a:sym typeface="Calibri"/>
                <a:hlinkClick r:id="rId10"/>
              </a:rPr>
              <a:t>www.oaklandca.gov/topics/inflation-reduction-act-and-building-electrification</a:t>
            </a:r>
            <a:endParaRPr dirty="0"/>
          </a:p>
        </p:txBody>
      </p:sp>
      <p:pic>
        <p:nvPicPr>
          <p:cNvPr id="459" name="Google Shape;459;p13" descr="Econo West | The Switch Is On"/>
          <p:cNvPicPr preferRelativeResize="0"/>
          <p:nvPr/>
        </p:nvPicPr>
        <p:blipFill rotWithShape="1">
          <a:blip r:embed="rId11">
            <a:alphaModFix/>
          </a:blip>
          <a:srcRect/>
          <a:stretch/>
        </p:blipFill>
        <p:spPr>
          <a:xfrm>
            <a:off x="8237039" y="1500189"/>
            <a:ext cx="3069136" cy="113619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13"/>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Home Energy Resource Fairs</a:t>
            </a:r>
            <a:endParaRPr dirty="0"/>
          </a:p>
        </p:txBody>
      </p:sp>
      <p:sp>
        <p:nvSpPr>
          <p:cNvPr id="454" name="Google Shape;454;p13" descr="BayREN"/>
          <p:cNvSpPr/>
          <p:nvPr/>
        </p:nvSpPr>
        <p:spPr>
          <a:xfrm>
            <a:off x="4261449" y="3276599"/>
            <a:ext cx="1986951" cy="198695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8" name="Google Shape;458;p13"/>
          <p:cNvSpPr txBox="1"/>
          <p:nvPr/>
        </p:nvSpPr>
        <p:spPr>
          <a:xfrm>
            <a:off x="7280045" y="1379321"/>
            <a:ext cx="4737784" cy="5078273"/>
          </a:xfrm>
          <a:prstGeom prst="rect">
            <a:avLst/>
          </a:prstGeom>
          <a:solidFill>
            <a:srgbClr val="FFF3CB"/>
          </a:solidFill>
          <a:ln>
            <a:noFill/>
          </a:ln>
        </p:spPr>
        <p:txBody>
          <a:bodyPr spcFirstLastPara="1" wrap="square" lIns="91425" tIns="45700" rIns="91425" bIns="45700" anchor="t" anchorCtr="0">
            <a:spAutoFit/>
          </a:bodyPr>
          <a:lstStyle/>
          <a:p>
            <a:pPr marL="285750" marR="0" lvl="0" indent="-285750" algn="l" rtl="0">
              <a:spcBef>
                <a:spcPts val="0"/>
              </a:spcBef>
              <a:spcAft>
                <a:spcPts val="0"/>
              </a:spcAft>
              <a:buFont typeface="Arial" panose="020B0604020202020204" pitchFamily="34" charset="0"/>
              <a:buChar char="•"/>
            </a:pPr>
            <a:r>
              <a:rPr lang="en-US" dirty="0"/>
              <a:t>Get your questions answered, learn about incentives and sign up for services! Free dinner provided.</a:t>
            </a:r>
          </a:p>
          <a:p>
            <a:pPr marL="285750" marR="0" lvl="0" indent="-285750" algn="l" rtl="0">
              <a:spcBef>
                <a:spcPts val="0"/>
              </a:spcBef>
              <a:spcAft>
                <a:spcPts val="0"/>
              </a:spcAft>
              <a:buFont typeface="Arial" panose="020B0604020202020204" pitchFamily="34" charset="0"/>
              <a:buChar char="•"/>
            </a:pPr>
            <a:endParaRPr lang="en-US" dirty="0"/>
          </a:p>
          <a:p>
            <a:pPr marL="285750" marR="0" lvl="0" indent="-285750" algn="l" rtl="0">
              <a:spcBef>
                <a:spcPts val="0"/>
              </a:spcBef>
              <a:spcAft>
                <a:spcPts val="0"/>
              </a:spcAft>
              <a:buFont typeface="Arial" panose="020B0604020202020204" pitchFamily="34" charset="0"/>
              <a:buChar char="•"/>
            </a:pPr>
            <a:r>
              <a:rPr lang="en-US" dirty="0"/>
              <a:t>Representatives from PG&amp;E, EBCE, </a:t>
            </a:r>
            <a:r>
              <a:rPr lang="en-US" dirty="0" err="1"/>
              <a:t>BayREN</a:t>
            </a:r>
            <a:r>
              <a:rPr lang="en-US" dirty="0"/>
              <a:t>, Grid Alternatives, Rising Sun, Oakland Recycles in attendance</a:t>
            </a:r>
          </a:p>
          <a:p>
            <a:pPr marL="285750" marR="0" lvl="0" indent="-285750" algn="l" rtl="0">
              <a:spcBef>
                <a:spcPts val="0"/>
              </a:spcBef>
              <a:spcAft>
                <a:spcPts val="0"/>
              </a:spcAft>
              <a:buFont typeface="Arial" panose="020B0604020202020204" pitchFamily="34" charset="0"/>
              <a:buChar char="•"/>
            </a:pPr>
            <a:endParaRPr lang="en-US" dirty="0"/>
          </a:p>
          <a:p>
            <a:pPr marL="285750" marR="0" lvl="0" indent="-285750" algn="l" rtl="0">
              <a:spcBef>
                <a:spcPts val="0"/>
              </a:spcBef>
              <a:spcAft>
                <a:spcPts val="0"/>
              </a:spcAft>
              <a:buFont typeface="Arial" panose="020B0604020202020204" pitchFamily="34" charset="0"/>
              <a:buChar char="•"/>
            </a:pPr>
            <a:r>
              <a:rPr lang="en-US" dirty="0"/>
              <a:t>Where we’ve been:</a:t>
            </a:r>
          </a:p>
          <a:p>
            <a:pPr marL="742901" lvl="1" indent="-285750">
              <a:buFont typeface="Arial" panose="020B0604020202020204" pitchFamily="34" charset="0"/>
              <a:buChar char="•"/>
            </a:pPr>
            <a:r>
              <a:rPr lang="en-US" dirty="0"/>
              <a:t>BNSN Resource Center</a:t>
            </a:r>
          </a:p>
          <a:p>
            <a:pPr marL="742901" lvl="1" indent="-285750">
              <a:buFont typeface="Arial" panose="020B0604020202020204" pitchFamily="34" charset="0"/>
              <a:buChar char="•"/>
            </a:pPr>
            <a:r>
              <a:rPr lang="en-US" dirty="0"/>
              <a:t>Cypress Mandela Training Center, Inc.</a:t>
            </a:r>
          </a:p>
          <a:p>
            <a:pPr marL="742901" lvl="1" indent="-285750">
              <a:buFont typeface="Arial" panose="020B0604020202020204" pitchFamily="34" charset="0"/>
              <a:buChar char="•"/>
            </a:pPr>
            <a:r>
              <a:rPr lang="en-US" dirty="0"/>
              <a:t>West Oakland Senior Center</a:t>
            </a:r>
          </a:p>
          <a:p>
            <a:pPr marL="742901" lvl="1" indent="-285750">
              <a:buFont typeface="Arial" panose="020B0604020202020204" pitchFamily="34" charset="0"/>
              <a:buChar char="•"/>
            </a:pPr>
            <a:r>
              <a:rPr lang="en-US" dirty="0"/>
              <a:t>Native American Health Center</a:t>
            </a:r>
          </a:p>
          <a:p>
            <a:pPr marL="742901" lvl="1" indent="-285750">
              <a:buFont typeface="Arial" panose="020B0604020202020204" pitchFamily="34" charset="0"/>
              <a:buChar char="•"/>
            </a:pPr>
            <a:r>
              <a:rPr lang="en-US" dirty="0"/>
              <a:t>Golden Gate Recreation Center</a:t>
            </a:r>
          </a:p>
          <a:p>
            <a:pPr marL="742901" lvl="1" indent="-285750">
              <a:buFont typeface="Arial" panose="020B0604020202020204" pitchFamily="34" charset="0"/>
              <a:buChar char="•"/>
            </a:pPr>
            <a:r>
              <a:rPr lang="en-US" dirty="0"/>
              <a:t>Dimond Branch Library</a:t>
            </a:r>
          </a:p>
          <a:p>
            <a:pPr marL="742901" lvl="1" indent="-285750">
              <a:buFont typeface="Arial" panose="020B0604020202020204" pitchFamily="34" charset="0"/>
              <a:buChar char="•"/>
            </a:pPr>
            <a:endParaRPr lang="en-US" dirty="0"/>
          </a:p>
          <a:p>
            <a:pPr marL="285750" marR="0" lvl="0" indent="-285750" algn="l" rtl="0">
              <a:spcBef>
                <a:spcPts val="0"/>
              </a:spcBef>
              <a:spcAft>
                <a:spcPts val="0"/>
              </a:spcAft>
              <a:buFont typeface="Arial" panose="020B0604020202020204" pitchFamily="34" charset="0"/>
              <a:buChar char="•"/>
            </a:pPr>
            <a:r>
              <a:rPr lang="en-US" dirty="0"/>
              <a:t>Where we’re going to be:</a:t>
            </a:r>
          </a:p>
          <a:p>
            <a:pPr marL="742901" lvl="1" indent="-285750">
              <a:buFont typeface="Arial" panose="020B0604020202020204" pitchFamily="34" charset="0"/>
              <a:buChar char="•"/>
            </a:pPr>
            <a:r>
              <a:rPr lang="en-US" b="1" dirty="0"/>
              <a:t>In your neighborhood!</a:t>
            </a:r>
            <a:endParaRPr b="1" dirty="0"/>
          </a:p>
        </p:txBody>
      </p:sp>
      <p:pic>
        <p:nvPicPr>
          <p:cNvPr id="3" name="Picture 2">
            <a:extLst>
              <a:ext uri="{FF2B5EF4-FFF2-40B4-BE49-F238E27FC236}">
                <a16:creationId xmlns:a16="http://schemas.microsoft.com/office/drawing/2014/main" id="{98D17B9F-9807-4D5A-AD80-FA9004718E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9321"/>
            <a:ext cx="6839017" cy="5129262"/>
          </a:xfrm>
          <a:prstGeom prst="rect">
            <a:avLst/>
          </a:prstGeom>
        </p:spPr>
      </p:pic>
    </p:spTree>
    <p:extLst>
      <p:ext uri="{BB962C8B-B14F-4D97-AF65-F5344CB8AC3E}">
        <p14:creationId xmlns:p14="http://schemas.microsoft.com/office/powerpoint/2010/main" val="42063127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1448" y="315310"/>
            <a:ext cx="5421586" cy="1094828"/>
          </a:xfrm>
        </p:spPr>
        <p:txBody>
          <a:bodyPr>
            <a:normAutofit/>
          </a:bodyPr>
          <a:lstStyle/>
          <a:p>
            <a:pPr algn="ctr"/>
            <a:r>
              <a:rPr lang="en-US" sz="3800" dirty="0"/>
              <a:t>Next Steps</a:t>
            </a:r>
          </a:p>
        </p:txBody>
      </p:sp>
      <p:pic>
        <p:nvPicPr>
          <p:cNvPr id="9" name="Picture 8" descr="pexels-cottonbro-4253299.jpg"/>
          <p:cNvPicPr>
            <a:picLocks noChangeAspect="1"/>
          </p:cNvPicPr>
          <p:nvPr/>
        </p:nvPicPr>
        <p:blipFill>
          <a:blip r:embed="rId3"/>
          <a:srcRect r="12720"/>
          <a:stretch>
            <a:fillRect/>
          </a:stretch>
        </p:blipFill>
        <p:spPr>
          <a:xfrm>
            <a:off x="3213492" y="0"/>
            <a:ext cx="8978508" cy="6858000"/>
          </a:xfrm>
          <a:prstGeom prst="rect">
            <a:avLst/>
          </a:prstGeom>
        </p:spPr>
      </p:pic>
      <p:sp>
        <p:nvSpPr>
          <p:cNvPr id="6" name="TextBox 5">
            <a:extLst>
              <a:ext uri="{FF2B5EF4-FFF2-40B4-BE49-F238E27FC236}">
                <a16:creationId xmlns:a16="http://schemas.microsoft.com/office/drawing/2014/main" id="{8FF798AF-3DFF-4397-9193-7C98EEB871AE}"/>
              </a:ext>
            </a:extLst>
          </p:cNvPr>
          <p:cNvSpPr txBox="1"/>
          <p:nvPr/>
        </p:nvSpPr>
        <p:spPr>
          <a:xfrm>
            <a:off x="1" y="0"/>
            <a:ext cx="6064962" cy="5986244"/>
          </a:xfrm>
          <a:prstGeom prst="rect">
            <a:avLst/>
          </a:prstGeom>
          <a:solidFill>
            <a:schemeClr val="accent4">
              <a:lumMod val="20000"/>
              <a:lumOff val="80000"/>
            </a:schemeClr>
          </a:solidFill>
        </p:spPr>
        <p:txBody>
          <a:bodyPr wrap="square" lIns="91430" tIns="45715" rIns="91430" bIns="45715" rtlCol="0">
            <a:spAutoFit/>
          </a:bodyPr>
          <a:lstStyle/>
          <a:p>
            <a:pPr marL="452438" indent="-452438">
              <a:spcBef>
                <a:spcPts val="200"/>
              </a:spcBef>
            </a:pPr>
            <a:endParaRPr lang="en-US" sz="2400" b="1" dirty="0">
              <a:solidFill>
                <a:prstClr val="black"/>
              </a:solidFill>
            </a:endParaRPr>
          </a:p>
          <a:p>
            <a:pPr marL="452438" lvl="0" indent="-395288">
              <a:spcBef>
                <a:spcPts val="200"/>
              </a:spcBef>
            </a:pPr>
            <a:r>
              <a:rPr lang="en-US" sz="3800" u="sng" dirty="0">
                <a:solidFill>
                  <a:prstClr val="black"/>
                </a:solidFill>
              </a:rPr>
              <a:t>Major Opportunities </a:t>
            </a:r>
          </a:p>
          <a:p>
            <a:pPr marL="452438" indent="-452438">
              <a:spcBef>
                <a:spcPts val="200"/>
              </a:spcBef>
            </a:pPr>
            <a:endParaRPr lang="en-US" sz="1400" b="1" dirty="0">
              <a:solidFill>
                <a:prstClr val="black"/>
              </a:solidFill>
            </a:endParaRPr>
          </a:p>
          <a:p>
            <a:pPr marL="454025" lvl="1" indent="-223838">
              <a:spcBef>
                <a:spcPts val="200"/>
              </a:spcBef>
              <a:spcAft>
                <a:spcPts val="1200"/>
              </a:spcAft>
              <a:buFont typeface="Arial"/>
              <a:buChar char="•"/>
            </a:pPr>
            <a:r>
              <a:rPr lang="en-US" sz="3200" dirty="0">
                <a:solidFill>
                  <a:prstClr val="black"/>
                </a:solidFill>
              </a:rPr>
              <a:t>Clean grid… &amp; getting cleaner!</a:t>
            </a:r>
          </a:p>
          <a:p>
            <a:pPr marL="454025" lvl="1" indent="-223838">
              <a:spcBef>
                <a:spcPts val="200"/>
              </a:spcBef>
              <a:spcAft>
                <a:spcPts val="1200"/>
              </a:spcAft>
              <a:buFont typeface="Arial"/>
              <a:buChar char="•"/>
            </a:pPr>
            <a:r>
              <a:rPr lang="en-US" sz="3200" dirty="0">
                <a:solidFill>
                  <a:prstClr val="black"/>
                </a:solidFill>
              </a:rPr>
              <a:t>EBCE &amp; </a:t>
            </a:r>
            <a:r>
              <a:rPr lang="en-US" sz="3200" dirty="0" err="1">
                <a:solidFill>
                  <a:prstClr val="black"/>
                </a:solidFill>
              </a:rPr>
              <a:t>BayREN</a:t>
            </a:r>
            <a:r>
              <a:rPr lang="en-US" sz="3200" dirty="0">
                <a:solidFill>
                  <a:prstClr val="black"/>
                </a:solidFill>
              </a:rPr>
              <a:t> supporting local efforts</a:t>
            </a:r>
          </a:p>
          <a:p>
            <a:pPr marL="454025" lvl="1" indent="-223838">
              <a:spcBef>
                <a:spcPts val="200"/>
              </a:spcBef>
              <a:spcAft>
                <a:spcPts val="1200"/>
              </a:spcAft>
              <a:buFont typeface="Arial"/>
              <a:buChar char="•"/>
            </a:pPr>
            <a:r>
              <a:rPr lang="en-US" sz="3200" dirty="0">
                <a:solidFill>
                  <a:prstClr val="black"/>
                </a:solidFill>
              </a:rPr>
              <a:t>Rebates &amp; Incentives</a:t>
            </a:r>
          </a:p>
          <a:p>
            <a:pPr marL="454025" lvl="1" indent="-223838">
              <a:spcBef>
                <a:spcPts val="200"/>
              </a:spcBef>
              <a:spcAft>
                <a:spcPts val="1200"/>
              </a:spcAft>
              <a:buFont typeface="Arial"/>
              <a:buChar char="•"/>
            </a:pPr>
            <a:r>
              <a:rPr lang="en-US" sz="3200" dirty="0">
                <a:solidFill>
                  <a:prstClr val="black"/>
                </a:solidFill>
              </a:rPr>
              <a:t>Workforce development efforts</a:t>
            </a:r>
          </a:p>
          <a:p>
            <a:pPr marL="454025" lvl="1" indent="-223838">
              <a:spcBef>
                <a:spcPts val="200"/>
              </a:spcBef>
              <a:spcAft>
                <a:spcPts val="1200"/>
              </a:spcAft>
              <a:buFont typeface="Arial"/>
              <a:buChar char="•"/>
            </a:pPr>
            <a:r>
              <a:rPr lang="en-US" sz="3200" dirty="0">
                <a:solidFill>
                  <a:prstClr val="black"/>
                </a:solidFill>
              </a:rPr>
              <a:t>Electrification + Resilience </a:t>
            </a:r>
            <a:endParaRPr lang="en-US" sz="2000" dirty="0">
              <a:solidFill>
                <a:prstClr val="black"/>
              </a:solidFill>
            </a:endParaRPr>
          </a:p>
          <a:p>
            <a:pPr marL="454025" lvl="1" indent="-223838">
              <a:spcBef>
                <a:spcPts val="200"/>
              </a:spcBef>
              <a:spcAft>
                <a:spcPts val="1200"/>
              </a:spcAft>
            </a:pPr>
            <a:endParaRPr lang="en-US" sz="2000" b="1" dirty="0">
              <a:solidFill>
                <a:prstClr val="black"/>
              </a:solidFill>
            </a:endParaRPr>
          </a:p>
          <a:p>
            <a:pPr marL="454025" lvl="1" indent="-223838">
              <a:spcBef>
                <a:spcPts val="200"/>
              </a:spcBef>
              <a:spcAft>
                <a:spcPts val="1200"/>
              </a:spcAft>
            </a:pPr>
            <a:endParaRPr lang="en-US" sz="2000" b="1" dirty="0">
              <a:solidFill>
                <a:prstClr val="black"/>
              </a:solidFill>
            </a:endParaRPr>
          </a:p>
        </p:txBody>
      </p:sp>
    </p:spTree>
    <p:extLst>
      <p:ext uri="{BB962C8B-B14F-4D97-AF65-F5344CB8AC3E}">
        <p14:creationId xmlns:p14="http://schemas.microsoft.com/office/powerpoint/2010/main" val="3707173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 y="297004"/>
            <a:ext cx="6622007" cy="6560996"/>
          </a:xfrm>
        </p:spPr>
        <p:txBody>
          <a:bodyPr>
            <a:normAutofit/>
          </a:bodyPr>
          <a:lstStyle/>
          <a:p>
            <a:pPr algn="r">
              <a:spcBef>
                <a:spcPts val="912"/>
              </a:spcBef>
              <a:buNone/>
            </a:pPr>
            <a:endParaRPr lang="en-US" dirty="0">
              <a:solidFill>
                <a:schemeClr val="bg1"/>
              </a:solidFill>
            </a:endParaRPr>
          </a:p>
          <a:p>
            <a:pPr algn="ctr">
              <a:buNone/>
            </a:pPr>
            <a:endParaRPr lang="en-US" sz="4235" dirty="0">
              <a:solidFill>
                <a:srgbClr val="FFF2CC"/>
              </a:solidFill>
            </a:endParaRPr>
          </a:p>
          <a:p>
            <a:pPr algn="ctr">
              <a:buNone/>
            </a:pPr>
            <a:r>
              <a:rPr lang="en-US" sz="4941" i="1" dirty="0">
                <a:solidFill>
                  <a:srgbClr val="FFF2CC"/>
                </a:solidFill>
              </a:rPr>
              <a:t>Thank you!</a:t>
            </a:r>
          </a:p>
          <a:p>
            <a:pPr algn="ctr">
              <a:buNone/>
            </a:pPr>
            <a:r>
              <a:rPr lang="en-US" sz="800" dirty="0">
                <a:solidFill>
                  <a:srgbClr val="FFF2CC"/>
                </a:solidFill>
              </a:rPr>
              <a:t>______________________________________________________________________________________________________________</a:t>
            </a:r>
            <a:endParaRPr lang="en-US" sz="865" dirty="0">
              <a:solidFill>
                <a:srgbClr val="FFF2CC"/>
              </a:solidFill>
            </a:endParaRPr>
          </a:p>
          <a:p>
            <a:pPr algn="ctr">
              <a:buNone/>
            </a:pPr>
            <a:endParaRPr lang="en-US" sz="4000" dirty="0">
              <a:solidFill>
                <a:srgbClr val="FFF2CC"/>
              </a:solidFill>
            </a:endParaRPr>
          </a:p>
          <a:p>
            <a:pPr algn="ctr">
              <a:buNone/>
            </a:pPr>
            <a:endParaRPr lang="en-US" sz="4000" dirty="0">
              <a:solidFill>
                <a:srgbClr val="FFF2CC"/>
              </a:solidFill>
            </a:endParaRPr>
          </a:p>
          <a:p>
            <a:pPr algn="ctr">
              <a:buNone/>
            </a:pPr>
            <a:r>
              <a:rPr lang="en-US" sz="2800" i="1" dirty="0">
                <a:solidFill>
                  <a:srgbClr val="FFF2CC"/>
                </a:solidFill>
              </a:rPr>
              <a:t>More info:</a:t>
            </a:r>
          </a:p>
          <a:p>
            <a:pPr algn="ctr">
              <a:buNone/>
            </a:pPr>
            <a:endParaRPr lang="en-US" sz="2800" i="1" dirty="0">
              <a:solidFill>
                <a:srgbClr val="FFF2CC"/>
              </a:solidFill>
            </a:endParaRPr>
          </a:p>
          <a:p>
            <a:pPr algn="ctr">
              <a:buNone/>
            </a:pPr>
            <a:r>
              <a:rPr lang="en-US" sz="3000" dirty="0">
                <a:solidFill>
                  <a:srgbClr val="FFF2CC"/>
                </a:solidFill>
              </a:rPr>
              <a:t>www.oaklandca.gov/projects/electrify</a:t>
            </a:r>
          </a:p>
          <a:p>
            <a:pPr algn="r">
              <a:buNone/>
            </a:pPr>
            <a:endParaRPr lang="en-US" sz="2600" dirty="0">
              <a:solidFill>
                <a:srgbClr val="FFF2CC"/>
              </a:solidFill>
            </a:endParaRPr>
          </a:p>
        </p:txBody>
      </p:sp>
      <p:pic>
        <p:nvPicPr>
          <p:cNvPr id="5" name="Picture 4" descr="Screen Shot 2020-07-29 at 4.03.24 PM.png"/>
          <p:cNvPicPr>
            <a:picLocks noChangeAspect="1"/>
          </p:cNvPicPr>
          <p:nvPr/>
        </p:nvPicPr>
        <p:blipFill>
          <a:blip r:embed="rId3"/>
          <a:stretch>
            <a:fillRect/>
          </a:stretch>
        </p:blipFill>
        <p:spPr>
          <a:xfrm>
            <a:off x="6623812" y="0"/>
            <a:ext cx="5282119"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11" name="Picture 10" descr="Screenshot 2021-10-11 at 21-31-44 ART Bay Shoreline Flood Explorer.png"/>
          <p:cNvPicPr>
            <a:picLocks noChangeAspect="1"/>
          </p:cNvPicPr>
          <p:nvPr/>
        </p:nvPicPr>
        <p:blipFill>
          <a:blip r:embed="rId3"/>
          <a:srcRect l="7934" t="18523" r="17355" b="17718"/>
          <a:stretch>
            <a:fillRect/>
          </a:stretch>
        </p:blipFill>
        <p:spPr>
          <a:xfrm>
            <a:off x="6208760" y="736351"/>
            <a:ext cx="5563561" cy="2923300"/>
          </a:xfrm>
          <a:prstGeom prst="rect">
            <a:avLst/>
          </a:prstGeom>
          <a:ln w="19050">
            <a:solidFill>
              <a:schemeClr val="tx1"/>
            </a:solidFill>
          </a:ln>
        </p:spPr>
      </p:pic>
      <p:pic>
        <p:nvPicPr>
          <p:cNvPr id="345" name="Google Shape;345;p4" descr="New projects to explore how air pollution in indoor spaces affects human  health"/>
          <p:cNvPicPr preferRelativeResize="0"/>
          <p:nvPr/>
        </p:nvPicPr>
        <p:blipFill rotWithShape="1">
          <a:blip r:embed="rId4">
            <a:alphaModFix/>
          </a:blip>
          <a:srcRect/>
          <a:stretch/>
        </p:blipFill>
        <p:spPr>
          <a:xfrm>
            <a:off x="397468" y="731214"/>
            <a:ext cx="5201496" cy="2912427"/>
          </a:xfrm>
          <a:prstGeom prst="rect">
            <a:avLst/>
          </a:prstGeom>
          <a:noFill/>
          <a:ln w="12700" cap="flat" cmpd="sng">
            <a:solidFill>
              <a:schemeClr val="dk1"/>
            </a:solidFill>
            <a:prstDash val="solid"/>
            <a:round/>
            <a:headEnd type="none" w="sm" len="sm"/>
            <a:tailEnd type="none" w="sm" len="sm"/>
          </a:ln>
        </p:spPr>
      </p:pic>
      <p:pic>
        <p:nvPicPr>
          <p:cNvPr id="346" name="Google Shape;346;p4" descr="PG&amp;amp;E says federal criminal charges likely in 2010 San Bruno explosion -  ABC7 San Francisco"/>
          <p:cNvPicPr preferRelativeResize="0"/>
          <p:nvPr/>
        </p:nvPicPr>
        <p:blipFill rotWithShape="1">
          <a:blip r:embed="rId5">
            <a:alphaModFix/>
          </a:blip>
          <a:srcRect/>
          <a:stretch/>
        </p:blipFill>
        <p:spPr>
          <a:xfrm>
            <a:off x="401710" y="3809499"/>
            <a:ext cx="5197253" cy="2926503"/>
          </a:xfrm>
          <a:prstGeom prst="rect">
            <a:avLst/>
          </a:prstGeom>
          <a:noFill/>
          <a:ln w="12700" cap="flat" cmpd="sng">
            <a:solidFill>
              <a:schemeClr val="dk1"/>
            </a:solidFill>
            <a:prstDash val="solid"/>
            <a:round/>
            <a:headEnd type="none" w="sm" len="sm"/>
            <a:tailEnd type="none" w="sm" len="sm"/>
          </a:ln>
        </p:spPr>
      </p:pic>
      <p:pic>
        <p:nvPicPr>
          <p:cNvPr id="347" name="Google Shape;347;p4" descr="A picture containing man, water, table, wooden&#10;&#10;Description automatically generated"/>
          <p:cNvPicPr preferRelativeResize="0"/>
          <p:nvPr/>
        </p:nvPicPr>
        <p:blipFill rotWithShape="1">
          <a:blip r:embed="rId6">
            <a:alphaModFix/>
          </a:blip>
          <a:srcRect/>
          <a:stretch/>
        </p:blipFill>
        <p:spPr>
          <a:xfrm>
            <a:off x="6220241" y="3823628"/>
            <a:ext cx="5541700" cy="2912373"/>
          </a:xfrm>
          <a:prstGeom prst="rect">
            <a:avLst/>
          </a:prstGeom>
          <a:noFill/>
          <a:ln w="12700" cap="flat" cmpd="sng">
            <a:solidFill>
              <a:schemeClr val="dk1"/>
            </a:solidFill>
            <a:prstDash val="solid"/>
            <a:round/>
            <a:headEnd type="none" w="sm" len="sm"/>
            <a:tailEnd type="none" w="sm" len="sm"/>
          </a:ln>
        </p:spPr>
      </p:pic>
      <p:sp>
        <p:nvSpPr>
          <p:cNvPr id="348" name="Google Shape;348;p4"/>
          <p:cNvSpPr txBox="1">
            <a:spLocks noGrp="1"/>
          </p:cNvSpPr>
          <p:nvPr>
            <p:ph type="title"/>
          </p:nvPr>
        </p:nvSpPr>
        <p:spPr>
          <a:xfrm>
            <a:off x="0" y="1"/>
            <a:ext cx="12192000" cy="91234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400"/>
              <a:buFont typeface="Calibri"/>
              <a:buNone/>
            </a:pPr>
            <a:r>
              <a:rPr lang="en-US" sz="3400"/>
              <a:t>Why Building Electrification?</a:t>
            </a:r>
            <a:endParaRPr/>
          </a:p>
        </p:txBody>
      </p:sp>
      <p:sp>
        <p:nvSpPr>
          <p:cNvPr id="349" name="Google Shape;349;p4"/>
          <p:cNvSpPr txBox="1"/>
          <p:nvPr/>
        </p:nvSpPr>
        <p:spPr>
          <a:xfrm>
            <a:off x="487098" y="6274346"/>
            <a:ext cx="2808996" cy="461655"/>
          </a:xfrm>
          <a:prstGeom prst="rect">
            <a:avLst/>
          </a:prstGeom>
          <a:solidFill>
            <a:srgbClr val="FFF2CC"/>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1" u="none" strike="noStrike" cap="none">
                <a:solidFill>
                  <a:schemeClr val="dk1"/>
                </a:solidFill>
                <a:latin typeface="Calibri"/>
                <a:ea typeface="Calibri"/>
                <a:cs typeface="Calibri"/>
                <a:sym typeface="Calibri"/>
              </a:rPr>
              <a:t>Safety and Resilience</a:t>
            </a:r>
            <a:endParaRPr/>
          </a:p>
        </p:txBody>
      </p:sp>
      <p:sp>
        <p:nvSpPr>
          <p:cNvPr id="350" name="Google Shape;350;p4"/>
          <p:cNvSpPr txBox="1"/>
          <p:nvPr/>
        </p:nvSpPr>
        <p:spPr>
          <a:xfrm>
            <a:off x="10877107" y="6274347"/>
            <a:ext cx="744280" cy="461655"/>
          </a:xfrm>
          <a:prstGeom prst="rect">
            <a:avLst/>
          </a:prstGeom>
          <a:solidFill>
            <a:srgbClr val="FFF2CC"/>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i="1">
                <a:solidFill>
                  <a:schemeClr val="dk1"/>
                </a:solidFill>
                <a:latin typeface="Calibri"/>
                <a:ea typeface="Calibri"/>
                <a:cs typeface="Calibri"/>
                <a:sym typeface="Calibri"/>
              </a:rPr>
              <a:t>Jobs</a:t>
            </a:r>
            <a:endParaRPr sz="2000" i="1">
              <a:solidFill>
                <a:schemeClr val="dk1"/>
              </a:solidFill>
              <a:latin typeface="Calibri"/>
              <a:ea typeface="Calibri"/>
              <a:cs typeface="Calibri"/>
              <a:sym typeface="Calibri"/>
            </a:endParaRPr>
          </a:p>
        </p:txBody>
      </p:sp>
      <p:sp>
        <p:nvSpPr>
          <p:cNvPr id="351" name="Google Shape;351;p4"/>
          <p:cNvSpPr txBox="1"/>
          <p:nvPr/>
        </p:nvSpPr>
        <p:spPr>
          <a:xfrm>
            <a:off x="10483702" y="3212225"/>
            <a:ext cx="1137685" cy="461655"/>
          </a:xfrm>
          <a:prstGeom prst="rect">
            <a:avLst/>
          </a:prstGeom>
          <a:solidFill>
            <a:srgbClr val="FFF2CC"/>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i="1">
                <a:solidFill>
                  <a:schemeClr val="dk1"/>
                </a:solidFill>
                <a:latin typeface="Calibri"/>
                <a:ea typeface="Calibri"/>
                <a:cs typeface="Calibri"/>
                <a:sym typeface="Calibri"/>
              </a:rPr>
              <a:t>Climate</a:t>
            </a:r>
            <a:endParaRPr/>
          </a:p>
        </p:txBody>
      </p:sp>
      <p:sp>
        <p:nvSpPr>
          <p:cNvPr id="352" name="Google Shape;352;p4"/>
          <p:cNvSpPr txBox="1"/>
          <p:nvPr/>
        </p:nvSpPr>
        <p:spPr>
          <a:xfrm>
            <a:off x="487098" y="3188020"/>
            <a:ext cx="1065256" cy="461655"/>
          </a:xfrm>
          <a:prstGeom prst="rect">
            <a:avLst/>
          </a:prstGeom>
          <a:solidFill>
            <a:srgbClr val="FFF2CC"/>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i="1">
                <a:solidFill>
                  <a:schemeClr val="dk1"/>
                </a:solidFill>
                <a:latin typeface="Calibri"/>
                <a:ea typeface="Calibri"/>
                <a:cs typeface="Calibri"/>
                <a:sym typeface="Calibri"/>
              </a:rPr>
              <a:t>Health</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5"/>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What is holistic electrification?</a:t>
            </a:r>
            <a:endParaRPr/>
          </a:p>
        </p:txBody>
      </p:sp>
      <p:pic>
        <p:nvPicPr>
          <p:cNvPr id="358" name="Google Shape;358;p5"/>
          <p:cNvPicPr preferRelativeResize="0"/>
          <p:nvPr/>
        </p:nvPicPr>
        <p:blipFill rotWithShape="1">
          <a:blip r:embed="rId3">
            <a:alphaModFix/>
          </a:blip>
          <a:srcRect r="1758"/>
          <a:stretch/>
        </p:blipFill>
        <p:spPr>
          <a:xfrm>
            <a:off x="3541561" y="1694706"/>
            <a:ext cx="8540883" cy="4503656"/>
          </a:xfrm>
          <a:prstGeom prst="rect">
            <a:avLst/>
          </a:prstGeom>
          <a:noFill/>
          <a:ln>
            <a:noFill/>
          </a:ln>
        </p:spPr>
      </p:pic>
      <p:sp>
        <p:nvSpPr>
          <p:cNvPr id="359" name="Google Shape;359;p5"/>
          <p:cNvSpPr txBox="1"/>
          <p:nvPr/>
        </p:nvSpPr>
        <p:spPr>
          <a:xfrm>
            <a:off x="207524" y="1706943"/>
            <a:ext cx="3561101" cy="4493518"/>
          </a:xfrm>
          <a:prstGeom prst="rect">
            <a:avLst/>
          </a:prstGeom>
          <a:solidFill>
            <a:srgbClr val="FFF3CB"/>
          </a:solidFill>
          <a:ln>
            <a:noFill/>
          </a:ln>
        </p:spPr>
        <p:txBody>
          <a:bodyPr spcFirstLastPara="1" wrap="square" lIns="60950" tIns="60950" rIns="60950" bIns="60950" anchor="t" anchorCtr="0">
            <a:spAutoFit/>
          </a:bodyPr>
          <a:lstStyle/>
          <a:p>
            <a:pPr marL="647715" marR="0" lvl="0" indent="-342900" algn="l"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Gas appliances replaced with 100% electric power </a:t>
            </a:r>
            <a:r>
              <a:rPr lang="en-US" sz="2400" b="1" dirty="0">
                <a:solidFill>
                  <a:schemeClr val="accent6"/>
                </a:solidFill>
                <a:latin typeface="Calibri"/>
                <a:ea typeface="Calibri"/>
                <a:cs typeface="Calibri"/>
                <a:sym typeface="Calibri"/>
              </a:rPr>
              <a:t>+</a:t>
            </a:r>
            <a:r>
              <a:rPr lang="en-US" sz="2400" dirty="0">
                <a:solidFill>
                  <a:schemeClr val="dk1"/>
                </a:solidFill>
                <a:latin typeface="Calibri"/>
                <a:ea typeface="Calibri"/>
                <a:cs typeface="Calibri"/>
                <a:sym typeface="Calibri"/>
              </a:rPr>
              <a:t> </a:t>
            </a:r>
            <a:endParaRPr dirty="0"/>
          </a:p>
          <a:p>
            <a:pPr marL="647715" marR="0" lvl="0" indent="-342900" algn="l" rtl="0">
              <a:spcBef>
                <a:spcPts val="60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Energy efficiency </a:t>
            </a:r>
            <a:r>
              <a:rPr lang="en-US" sz="2400" b="1" dirty="0">
                <a:solidFill>
                  <a:schemeClr val="accent6"/>
                </a:solidFill>
                <a:latin typeface="Calibri"/>
                <a:ea typeface="Calibri"/>
                <a:cs typeface="Calibri"/>
                <a:sym typeface="Calibri"/>
              </a:rPr>
              <a:t>+</a:t>
            </a:r>
            <a:r>
              <a:rPr lang="en-US" sz="2400" dirty="0">
                <a:solidFill>
                  <a:schemeClr val="dk1"/>
                </a:solidFill>
                <a:latin typeface="Calibri"/>
                <a:ea typeface="Calibri"/>
                <a:cs typeface="Calibri"/>
                <a:sym typeface="Calibri"/>
              </a:rPr>
              <a:t> </a:t>
            </a:r>
            <a:endParaRPr dirty="0"/>
          </a:p>
          <a:p>
            <a:pPr marL="647715" marR="0" lvl="0" indent="-342900" algn="l" rtl="0">
              <a:spcBef>
                <a:spcPts val="60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Improved indoor air quality and comfort </a:t>
            </a:r>
            <a:r>
              <a:rPr lang="en-US" sz="2400" b="1" dirty="0">
                <a:solidFill>
                  <a:schemeClr val="accent6"/>
                </a:solidFill>
                <a:latin typeface="Calibri"/>
                <a:ea typeface="Calibri"/>
                <a:cs typeface="Calibri"/>
                <a:sym typeface="Calibri"/>
              </a:rPr>
              <a:t>+</a:t>
            </a:r>
            <a:r>
              <a:rPr lang="en-US" sz="2400" dirty="0">
                <a:solidFill>
                  <a:schemeClr val="accent6"/>
                </a:solidFill>
                <a:latin typeface="Calibri"/>
                <a:ea typeface="Calibri"/>
                <a:cs typeface="Calibri"/>
                <a:sym typeface="Calibri"/>
              </a:rPr>
              <a:t> </a:t>
            </a:r>
            <a:endParaRPr dirty="0"/>
          </a:p>
          <a:p>
            <a:pPr marL="647715" marR="0" lvl="0" indent="-342900" algn="l" rtl="0">
              <a:spcBef>
                <a:spcPts val="60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Reduced environmental health risks </a:t>
            </a:r>
            <a:r>
              <a:rPr lang="en-US" sz="2400" b="1" dirty="0">
                <a:solidFill>
                  <a:schemeClr val="accent6"/>
                </a:solidFill>
                <a:latin typeface="Calibri"/>
                <a:ea typeface="Calibri"/>
                <a:cs typeface="Calibri"/>
                <a:sym typeface="Calibri"/>
              </a:rPr>
              <a:t>+</a:t>
            </a:r>
            <a:endParaRPr sz="2400" b="1" dirty="0">
              <a:solidFill>
                <a:schemeClr val="dk1"/>
              </a:solidFill>
              <a:latin typeface="Calibri"/>
              <a:ea typeface="Calibri"/>
              <a:cs typeface="Calibri"/>
              <a:sym typeface="Calibri"/>
            </a:endParaRPr>
          </a:p>
          <a:p>
            <a:pPr marL="647715" marR="0" lvl="0" indent="-342900" algn="l" rtl="0">
              <a:spcBef>
                <a:spcPts val="600"/>
              </a:spcBef>
              <a:spcAft>
                <a:spcPts val="600"/>
              </a:spcAft>
              <a:buClr>
                <a:schemeClr val="dk1"/>
              </a:buClr>
              <a:buSzPts val="2400"/>
              <a:buFont typeface="Arial"/>
              <a:buChar char="•"/>
            </a:pPr>
            <a:r>
              <a:rPr lang="en-US" sz="2400" dirty="0">
                <a:solidFill>
                  <a:schemeClr val="dk1"/>
                </a:solidFill>
                <a:latin typeface="Calibri"/>
                <a:ea typeface="Calibri"/>
                <a:cs typeface="Calibri"/>
                <a:sym typeface="Calibri"/>
              </a:rPr>
              <a:t>Affordable &amp; reliable energy</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6"/>
          <p:cNvSpPr txBox="1">
            <a:spLocks noGrp="1"/>
          </p:cNvSpPr>
          <p:nvPr>
            <p:ph type="title"/>
          </p:nvPr>
        </p:nvSpPr>
        <p:spPr>
          <a:xfrm>
            <a:off x="838200" y="629723"/>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74B56"/>
              </a:buClr>
              <a:buSzPts val="4800"/>
              <a:buFont typeface="Calibri"/>
              <a:buNone/>
            </a:pPr>
            <a:r>
              <a:rPr lang="en-US" sz="4800">
                <a:solidFill>
                  <a:srgbClr val="274B56"/>
                </a:solidFill>
              </a:rPr>
              <a:t>Examples of All-Electric Appliances</a:t>
            </a:r>
            <a:br>
              <a:rPr lang="en-US" sz="4800">
                <a:solidFill>
                  <a:srgbClr val="274B56"/>
                </a:solidFill>
                <a:latin typeface="Barlow"/>
                <a:ea typeface="Barlow"/>
                <a:cs typeface="Barlow"/>
                <a:sym typeface="Barlow"/>
              </a:rPr>
            </a:br>
            <a:endParaRPr sz="4800">
              <a:solidFill>
                <a:srgbClr val="274B56"/>
              </a:solidFill>
              <a:latin typeface="Barlow"/>
              <a:ea typeface="Barlow"/>
              <a:cs typeface="Barlow"/>
              <a:sym typeface="Barlow"/>
            </a:endParaRPr>
          </a:p>
        </p:txBody>
      </p:sp>
      <p:pic>
        <p:nvPicPr>
          <p:cNvPr id="366" name="Google Shape;366;p6" descr="Image result for lg inverter condensing unit"/>
          <p:cNvPicPr preferRelativeResize="0"/>
          <p:nvPr/>
        </p:nvPicPr>
        <p:blipFill rotWithShape="1">
          <a:blip r:embed="rId3">
            <a:alphaModFix/>
          </a:blip>
          <a:srcRect/>
          <a:stretch/>
        </p:blipFill>
        <p:spPr>
          <a:xfrm>
            <a:off x="2093410" y="2482166"/>
            <a:ext cx="1978810" cy="1410638"/>
          </a:xfrm>
          <a:prstGeom prst="rect">
            <a:avLst/>
          </a:prstGeom>
          <a:noFill/>
          <a:ln>
            <a:noFill/>
          </a:ln>
        </p:spPr>
      </p:pic>
      <p:pic>
        <p:nvPicPr>
          <p:cNvPr id="367" name="Google Shape;367;p6" descr="Image result for rooftop heat pump"/>
          <p:cNvPicPr preferRelativeResize="0"/>
          <p:nvPr/>
        </p:nvPicPr>
        <p:blipFill rotWithShape="1">
          <a:blip r:embed="rId4">
            <a:alphaModFix/>
          </a:blip>
          <a:srcRect/>
          <a:stretch/>
        </p:blipFill>
        <p:spPr>
          <a:xfrm>
            <a:off x="1877332" y="4461382"/>
            <a:ext cx="2576635" cy="1335745"/>
          </a:xfrm>
          <a:prstGeom prst="rect">
            <a:avLst/>
          </a:prstGeom>
          <a:noFill/>
          <a:ln>
            <a:noFill/>
          </a:ln>
        </p:spPr>
      </p:pic>
      <p:pic>
        <p:nvPicPr>
          <p:cNvPr id="368" name="Google Shape;368;p6" descr="Rheem Performance Platinum 65 gal. 10-Year Hybrid High Efficiency Smart Tank Electric Water Heater"/>
          <p:cNvPicPr preferRelativeResize="0"/>
          <p:nvPr/>
        </p:nvPicPr>
        <p:blipFill rotWithShape="1">
          <a:blip r:embed="rId5">
            <a:alphaModFix/>
          </a:blip>
          <a:srcRect/>
          <a:stretch/>
        </p:blipFill>
        <p:spPr>
          <a:xfrm>
            <a:off x="4766982" y="2404022"/>
            <a:ext cx="1728192" cy="1728192"/>
          </a:xfrm>
          <a:prstGeom prst="rect">
            <a:avLst/>
          </a:prstGeom>
          <a:noFill/>
          <a:ln>
            <a:noFill/>
          </a:ln>
        </p:spPr>
      </p:pic>
      <p:pic>
        <p:nvPicPr>
          <p:cNvPr id="369" name="Google Shape;369;p6" descr="https://www.nyle.com/wp-content/uploads/2017/04/Single-C250A-No-Background-top-angle-1-e1545234011855-1016x1024.png"/>
          <p:cNvPicPr preferRelativeResize="0"/>
          <p:nvPr/>
        </p:nvPicPr>
        <p:blipFill rotWithShape="1">
          <a:blip r:embed="rId6">
            <a:alphaModFix/>
          </a:blip>
          <a:srcRect/>
          <a:stretch/>
        </p:blipFill>
        <p:spPr>
          <a:xfrm>
            <a:off x="4766982" y="4264560"/>
            <a:ext cx="1728192" cy="1741800"/>
          </a:xfrm>
          <a:prstGeom prst="rect">
            <a:avLst/>
          </a:prstGeom>
          <a:noFill/>
          <a:ln>
            <a:noFill/>
          </a:ln>
        </p:spPr>
      </p:pic>
      <p:sp>
        <p:nvSpPr>
          <p:cNvPr id="370" name="Google Shape;370;p6"/>
          <p:cNvSpPr txBox="1"/>
          <p:nvPr/>
        </p:nvSpPr>
        <p:spPr>
          <a:xfrm>
            <a:off x="4567080" y="1708873"/>
            <a:ext cx="2258054" cy="492827"/>
          </a:xfrm>
          <a:prstGeom prst="rect">
            <a:avLst/>
          </a:prstGeom>
          <a:noFill/>
          <a:ln>
            <a:noFill/>
          </a:ln>
        </p:spPr>
        <p:txBody>
          <a:bodyPr spcFirstLastPara="1" wrap="square" lIns="0" tIns="0" rIns="0" bIns="0" anchor="t" anchorCtr="0">
            <a:spAutoFit/>
          </a:bodyPr>
          <a:lstStyle/>
          <a:p>
            <a:pPr marL="0" marR="0" lvl="0" indent="0" algn="l" rtl="0">
              <a:lnSpc>
                <a:spcPct val="113000"/>
              </a:lnSpc>
              <a:spcBef>
                <a:spcPts val="0"/>
              </a:spcBef>
              <a:spcAft>
                <a:spcPts val="0"/>
              </a:spcAft>
              <a:buClr>
                <a:srgbClr val="274B56"/>
              </a:buClr>
              <a:buSzPts val="3000"/>
              <a:buFont typeface="Calibri"/>
              <a:buNone/>
            </a:pPr>
            <a:r>
              <a:rPr lang="en-US" sz="3000" b="0" i="0" u="none" strike="noStrike" cap="none">
                <a:solidFill>
                  <a:srgbClr val="274B56"/>
                </a:solidFill>
                <a:latin typeface="Calibri"/>
                <a:ea typeface="Calibri"/>
                <a:cs typeface="Calibri"/>
                <a:sym typeface="Calibri"/>
              </a:rPr>
              <a:t>Water Heating</a:t>
            </a:r>
            <a:endParaRPr/>
          </a:p>
        </p:txBody>
      </p:sp>
      <p:sp>
        <p:nvSpPr>
          <p:cNvPr id="371" name="Google Shape;371;p6"/>
          <p:cNvSpPr txBox="1"/>
          <p:nvPr/>
        </p:nvSpPr>
        <p:spPr>
          <a:xfrm>
            <a:off x="1782436" y="1711633"/>
            <a:ext cx="2213363" cy="492827"/>
          </a:xfrm>
          <a:prstGeom prst="rect">
            <a:avLst/>
          </a:prstGeom>
          <a:noFill/>
          <a:ln>
            <a:noFill/>
          </a:ln>
        </p:spPr>
        <p:txBody>
          <a:bodyPr spcFirstLastPara="1" wrap="square" lIns="0" tIns="0" rIns="0" bIns="0" anchor="t" anchorCtr="0">
            <a:spAutoFit/>
          </a:bodyPr>
          <a:lstStyle/>
          <a:p>
            <a:pPr marL="0" marR="0" lvl="0" indent="0" algn="l" rtl="0">
              <a:lnSpc>
                <a:spcPct val="113000"/>
              </a:lnSpc>
              <a:spcBef>
                <a:spcPts val="0"/>
              </a:spcBef>
              <a:spcAft>
                <a:spcPts val="0"/>
              </a:spcAft>
              <a:buClr>
                <a:srgbClr val="274B56"/>
              </a:buClr>
              <a:buSzPts val="3000"/>
              <a:buFont typeface="Calibri"/>
              <a:buNone/>
            </a:pPr>
            <a:r>
              <a:rPr lang="en-US" sz="3000" b="0" i="0" u="none" strike="noStrike" cap="none">
                <a:solidFill>
                  <a:srgbClr val="274B56"/>
                </a:solidFill>
                <a:latin typeface="Calibri"/>
                <a:ea typeface="Calibri"/>
                <a:cs typeface="Calibri"/>
                <a:sym typeface="Calibri"/>
              </a:rPr>
              <a:t>Space Heating</a:t>
            </a:r>
            <a:endParaRPr/>
          </a:p>
        </p:txBody>
      </p:sp>
      <p:sp>
        <p:nvSpPr>
          <p:cNvPr id="372" name="Google Shape;372;p6"/>
          <p:cNvSpPr txBox="1"/>
          <p:nvPr/>
        </p:nvSpPr>
        <p:spPr>
          <a:xfrm>
            <a:off x="7598719" y="1710480"/>
            <a:ext cx="1258358" cy="492827"/>
          </a:xfrm>
          <a:prstGeom prst="rect">
            <a:avLst/>
          </a:prstGeom>
          <a:noFill/>
          <a:ln>
            <a:noFill/>
          </a:ln>
        </p:spPr>
        <p:txBody>
          <a:bodyPr spcFirstLastPara="1" wrap="square" lIns="0" tIns="0" rIns="0" bIns="0" anchor="t" anchorCtr="0">
            <a:spAutoFit/>
          </a:bodyPr>
          <a:lstStyle/>
          <a:p>
            <a:pPr marL="0" marR="0" lvl="0" indent="0" algn="l" rtl="0">
              <a:lnSpc>
                <a:spcPct val="113000"/>
              </a:lnSpc>
              <a:spcBef>
                <a:spcPts val="0"/>
              </a:spcBef>
              <a:spcAft>
                <a:spcPts val="0"/>
              </a:spcAft>
              <a:buClr>
                <a:srgbClr val="274B56"/>
              </a:buClr>
              <a:buSzPts val="3000"/>
              <a:buFont typeface="Calibri"/>
              <a:buNone/>
            </a:pPr>
            <a:r>
              <a:rPr lang="en-US" sz="3000" b="0" i="0" u="none" strike="noStrike" cap="none">
                <a:solidFill>
                  <a:srgbClr val="274B56"/>
                </a:solidFill>
                <a:latin typeface="Calibri"/>
                <a:ea typeface="Calibri"/>
                <a:cs typeface="Calibri"/>
                <a:sym typeface="Calibri"/>
              </a:rPr>
              <a:t>Cooking</a:t>
            </a:r>
            <a:endParaRPr/>
          </a:p>
        </p:txBody>
      </p:sp>
      <p:pic>
        <p:nvPicPr>
          <p:cNvPr id="373" name="Google Shape;373;p6" descr="Image result for induction cooktop"/>
          <p:cNvPicPr preferRelativeResize="0"/>
          <p:nvPr/>
        </p:nvPicPr>
        <p:blipFill rotWithShape="1">
          <a:blip r:embed="rId7">
            <a:alphaModFix/>
          </a:blip>
          <a:srcRect/>
          <a:stretch/>
        </p:blipFill>
        <p:spPr>
          <a:xfrm>
            <a:off x="7046524" y="2486238"/>
            <a:ext cx="2349924" cy="1563604"/>
          </a:xfrm>
          <a:prstGeom prst="rect">
            <a:avLst/>
          </a:prstGeom>
          <a:noFill/>
          <a:ln>
            <a:noFill/>
          </a:ln>
        </p:spPr>
      </p:pic>
      <p:pic>
        <p:nvPicPr>
          <p:cNvPr id="374" name="Google Shape;374;p6" descr="Image result for electric dryer"/>
          <p:cNvPicPr preferRelativeResize="0"/>
          <p:nvPr/>
        </p:nvPicPr>
        <p:blipFill rotWithShape="1">
          <a:blip r:embed="rId8">
            <a:alphaModFix/>
          </a:blip>
          <a:srcRect/>
          <a:stretch/>
        </p:blipFill>
        <p:spPr>
          <a:xfrm>
            <a:off x="9802872" y="4271798"/>
            <a:ext cx="1728192" cy="1728192"/>
          </a:xfrm>
          <a:prstGeom prst="rect">
            <a:avLst/>
          </a:prstGeom>
          <a:noFill/>
          <a:ln>
            <a:noFill/>
          </a:ln>
        </p:spPr>
      </p:pic>
      <p:pic>
        <p:nvPicPr>
          <p:cNvPr id="375" name="Google Shape;375;p6" descr="Product Image 1"/>
          <p:cNvPicPr preferRelativeResize="0"/>
          <p:nvPr/>
        </p:nvPicPr>
        <p:blipFill rotWithShape="1">
          <a:blip r:embed="rId9">
            <a:alphaModFix/>
          </a:blip>
          <a:srcRect/>
          <a:stretch/>
        </p:blipFill>
        <p:spPr>
          <a:xfrm>
            <a:off x="9836083" y="2532055"/>
            <a:ext cx="1563605" cy="1563605"/>
          </a:xfrm>
          <a:prstGeom prst="rect">
            <a:avLst/>
          </a:prstGeom>
          <a:noFill/>
          <a:ln>
            <a:noFill/>
          </a:ln>
        </p:spPr>
      </p:pic>
      <p:sp>
        <p:nvSpPr>
          <p:cNvPr id="376" name="Google Shape;376;p6"/>
          <p:cNvSpPr txBox="1"/>
          <p:nvPr/>
        </p:nvSpPr>
        <p:spPr>
          <a:xfrm>
            <a:off x="9559726" y="1726882"/>
            <a:ext cx="2274918" cy="492827"/>
          </a:xfrm>
          <a:prstGeom prst="rect">
            <a:avLst/>
          </a:prstGeom>
          <a:noFill/>
          <a:ln>
            <a:noFill/>
          </a:ln>
        </p:spPr>
        <p:txBody>
          <a:bodyPr spcFirstLastPara="1" wrap="square" lIns="0" tIns="0" rIns="0" bIns="0" anchor="t" anchorCtr="0">
            <a:spAutoFit/>
          </a:bodyPr>
          <a:lstStyle/>
          <a:p>
            <a:pPr marL="0" marR="0" lvl="0" indent="0" algn="l" rtl="0">
              <a:lnSpc>
                <a:spcPct val="113000"/>
              </a:lnSpc>
              <a:spcBef>
                <a:spcPts val="0"/>
              </a:spcBef>
              <a:spcAft>
                <a:spcPts val="0"/>
              </a:spcAft>
              <a:buClr>
                <a:srgbClr val="274B56"/>
              </a:buClr>
              <a:buSzPts val="3000"/>
              <a:buFont typeface="Calibri"/>
              <a:buNone/>
            </a:pPr>
            <a:r>
              <a:rPr lang="en-US" sz="3000" b="0" i="0" u="none" strike="noStrike" cap="none">
                <a:solidFill>
                  <a:srgbClr val="274B56"/>
                </a:solidFill>
                <a:latin typeface="Calibri"/>
                <a:ea typeface="Calibri"/>
                <a:cs typeface="Calibri"/>
                <a:sym typeface="Calibri"/>
              </a:rPr>
              <a:t>Clothes Drying</a:t>
            </a:r>
            <a:endParaRPr/>
          </a:p>
        </p:txBody>
      </p:sp>
      <p:pic>
        <p:nvPicPr>
          <p:cNvPr id="377" name="Google Shape;377;p6"/>
          <p:cNvPicPr preferRelativeResize="0"/>
          <p:nvPr/>
        </p:nvPicPr>
        <p:blipFill rotWithShape="1">
          <a:blip r:embed="rId10">
            <a:alphaModFix/>
          </a:blip>
          <a:srcRect/>
          <a:stretch/>
        </p:blipFill>
        <p:spPr>
          <a:xfrm>
            <a:off x="7047337" y="4292392"/>
            <a:ext cx="2349924" cy="1689210"/>
          </a:xfrm>
          <a:prstGeom prst="rect">
            <a:avLst/>
          </a:prstGeom>
          <a:noFill/>
          <a:ln>
            <a:noFill/>
          </a:ln>
        </p:spPr>
      </p:pic>
      <p:sp>
        <p:nvSpPr>
          <p:cNvPr id="378" name="Google Shape;378;p6"/>
          <p:cNvSpPr/>
          <p:nvPr/>
        </p:nvSpPr>
        <p:spPr>
          <a:xfrm>
            <a:off x="120804" y="2785150"/>
            <a:ext cx="1525038" cy="535460"/>
          </a:xfrm>
          <a:prstGeom prst="roundRect">
            <a:avLst>
              <a:gd name="adj" fmla="val 16667"/>
            </a:avLst>
          </a:prstGeom>
          <a:solidFill>
            <a:srgbClr val="274B56"/>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alibri"/>
              <a:buNone/>
            </a:pPr>
            <a:r>
              <a:rPr lang="en-US" sz="2000" b="0" i="0" u="none" strike="noStrike" cap="none">
                <a:solidFill>
                  <a:schemeClr val="lt1"/>
                </a:solidFill>
                <a:latin typeface="Calibri"/>
                <a:ea typeface="Calibri"/>
                <a:cs typeface="Calibri"/>
                <a:sym typeface="Calibri"/>
              </a:rPr>
              <a:t>Residential</a:t>
            </a:r>
            <a:endParaRPr sz="2000" b="0" i="0" u="none" strike="noStrike" cap="none">
              <a:solidFill>
                <a:schemeClr val="lt1"/>
              </a:solidFill>
              <a:latin typeface="Calibri"/>
              <a:ea typeface="Calibri"/>
              <a:cs typeface="Calibri"/>
              <a:sym typeface="Calibri"/>
            </a:endParaRPr>
          </a:p>
        </p:txBody>
      </p:sp>
      <p:sp>
        <p:nvSpPr>
          <p:cNvPr id="379" name="Google Shape;379;p6"/>
          <p:cNvSpPr/>
          <p:nvPr/>
        </p:nvSpPr>
        <p:spPr>
          <a:xfrm>
            <a:off x="143476" y="5019921"/>
            <a:ext cx="1621663" cy="535460"/>
          </a:xfrm>
          <a:prstGeom prst="roundRect">
            <a:avLst>
              <a:gd name="adj" fmla="val 16667"/>
            </a:avLst>
          </a:prstGeom>
          <a:solidFill>
            <a:srgbClr val="274B56"/>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alibri"/>
              <a:buNone/>
            </a:pPr>
            <a:r>
              <a:rPr lang="en-US" sz="2000" b="0" i="0" u="none" strike="noStrike" cap="none">
                <a:solidFill>
                  <a:schemeClr val="lt1"/>
                </a:solidFill>
                <a:latin typeface="Calibri"/>
                <a:ea typeface="Calibri"/>
                <a:cs typeface="Calibri"/>
                <a:sym typeface="Calibri"/>
              </a:rPr>
              <a:t>Commercial</a:t>
            </a:r>
            <a:endParaRPr sz="2000" b="0" i="0" u="none" strike="noStrike" cap="none">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7"/>
          <p:cNvSpPr txBox="1">
            <a:spLocks noGrp="1"/>
          </p:cNvSpPr>
          <p:nvPr>
            <p:ph type="title"/>
          </p:nvPr>
        </p:nvSpPr>
        <p:spPr>
          <a:xfrm>
            <a:off x="599203" y="365130"/>
            <a:ext cx="10754597" cy="84234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4000" dirty="0"/>
              <a:t>What is a heat pump?</a:t>
            </a:r>
            <a:endParaRPr sz="4000" dirty="0"/>
          </a:p>
        </p:txBody>
      </p:sp>
      <p:pic>
        <p:nvPicPr>
          <p:cNvPr id="385" name="Google Shape;385;p7"/>
          <p:cNvPicPr preferRelativeResize="0">
            <a:picLocks noGrp="1"/>
          </p:cNvPicPr>
          <p:nvPr>
            <p:ph type="body" idx="1"/>
          </p:nvPr>
        </p:nvPicPr>
        <p:blipFill rotWithShape="1">
          <a:blip r:embed="rId3">
            <a:alphaModFix/>
          </a:blip>
          <a:srcRect/>
          <a:stretch/>
        </p:blipFill>
        <p:spPr>
          <a:xfrm>
            <a:off x="9461834" y="2270918"/>
            <a:ext cx="2676525" cy="2647950"/>
          </a:xfrm>
          <a:prstGeom prst="rect">
            <a:avLst/>
          </a:prstGeom>
          <a:noFill/>
          <a:ln>
            <a:noFill/>
          </a:ln>
        </p:spPr>
      </p:pic>
      <p:grpSp>
        <p:nvGrpSpPr>
          <p:cNvPr id="2" name="Google Shape;386;p7"/>
          <p:cNvGrpSpPr/>
          <p:nvPr/>
        </p:nvGrpSpPr>
        <p:grpSpPr>
          <a:xfrm>
            <a:off x="5372608" y="1255922"/>
            <a:ext cx="4443421" cy="5602077"/>
            <a:chOff x="5387168" y="0"/>
            <a:chExt cx="4428861" cy="6858000"/>
          </a:xfrm>
        </p:grpSpPr>
        <p:pic>
          <p:nvPicPr>
            <p:cNvPr id="387" name="Google Shape;387;p7"/>
            <p:cNvPicPr preferRelativeResize="0"/>
            <p:nvPr/>
          </p:nvPicPr>
          <p:blipFill rotWithShape="1">
            <a:blip r:embed="rId4">
              <a:alphaModFix/>
            </a:blip>
            <a:srcRect/>
            <a:stretch/>
          </p:blipFill>
          <p:spPr>
            <a:xfrm>
              <a:off x="6096000" y="0"/>
              <a:ext cx="3365834" cy="6858000"/>
            </a:xfrm>
            <a:prstGeom prst="rect">
              <a:avLst/>
            </a:prstGeom>
            <a:noFill/>
            <a:ln>
              <a:noFill/>
            </a:ln>
          </p:spPr>
        </p:pic>
        <p:sp>
          <p:nvSpPr>
            <p:cNvPr id="388" name="Google Shape;388;p7"/>
            <p:cNvSpPr txBox="1"/>
            <p:nvPr/>
          </p:nvSpPr>
          <p:spPr>
            <a:xfrm>
              <a:off x="5677480" y="1275164"/>
              <a:ext cx="1316492" cy="4521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Warm Air In</a:t>
              </a:r>
              <a:endParaRPr/>
            </a:p>
          </p:txBody>
        </p:sp>
        <p:sp>
          <p:nvSpPr>
            <p:cNvPr id="389" name="Google Shape;389;p7"/>
            <p:cNvSpPr txBox="1"/>
            <p:nvPr/>
          </p:nvSpPr>
          <p:spPr>
            <a:xfrm>
              <a:off x="6694856" y="0"/>
              <a:ext cx="1512711"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Cool Air Out</a:t>
              </a:r>
              <a:endParaRPr/>
            </a:p>
          </p:txBody>
        </p:sp>
        <p:sp>
          <p:nvSpPr>
            <p:cNvPr id="390" name="Google Shape;390;p7"/>
            <p:cNvSpPr txBox="1"/>
            <p:nvPr/>
          </p:nvSpPr>
          <p:spPr>
            <a:xfrm>
              <a:off x="8207568" y="0"/>
              <a:ext cx="1608461"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Hot Water Out</a:t>
              </a:r>
              <a:endParaRPr/>
            </a:p>
          </p:txBody>
        </p:sp>
        <p:sp>
          <p:nvSpPr>
            <p:cNvPr id="391" name="Google Shape;391;p7"/>
            <p:cNvSpPr txBox="1"/>
            <p:nvPr/>
          </p:nvSpPr>
          <p:spPr>
            <a:xfrm rot="-5400000">
              <a:off x="6230381" y="2601912"/>
              <a:ext cx="1613283"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Heat Pump</a:t>
              </a:r>
              <a:endParaRPr/>
            </a:p>
          </p:txBody>
        </p:sp>
        <p:sp>
          <p:nvSpPr>
            <p:cNvPr id="392" name="Google Shape;392;p7"/>
            <p:cNvSpPr txBox="1"/>
            <p:nvPr/>
          </p:nvSpPr>
          <p:spPr>
            <a:xfrm rot="-5400000">
              <a:off x="6144955" y="4459884"/>
              <a:ext cx="1776730"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Storage Tank</a:t>
              </a:r>
              <a:endParaRPr/>
            </a:p>
          </p:txBody>
        </p:sp>
        <p:sp>
          <p:nvSpPr>
            <p:cNvPr id="393" name="Google Shape;393;p7"/>
            <p:cNvSpPr txBox="1"/>
            <p:nvPr/>
          </p:nvSpPr>
          <p:spPr>
            <a:xfrm>
              <a:off x="5387168" y="5434371"/>
              <a:ext cx="1512711"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Cool Water In</a:t>
              </a:r>
              <a:endParaRPr dirty="0"/>
            </a:p>
          </p:txBody>
        </p:sp>
      </p:grpSp>
      <p:sp>
        <p:nvSpPr>
          <p:cNvPr id="13" name="Google Shape;394;p7"/>
          <p:cNvSpPr/>
          <p:nvPr/>
        </p:nvSpPr>
        <p:spPr>
          <a:xfrm>
            <a:off x="602151" y="1204785"/>
            <a:ext cx="4595079" cy="5016717"/>
          </a:xfrm>
          <a:prstGeom prst="rect">
            <a:avLst/>
          </a:prstGeom>
          <a:solidFill>
            <a:srgbClr val="FFF3CB"/>
          </a:solidFill>
          <a:ln>
            <a:noFill/>
          </a:ln>
        </p:spPr>
        <p:txBody>
          <a:bodyPr spcFirstLastPara="1" wrap="square" lIns="91425" tIns="45700" rIns="91425" bIns="45700" anchor="t" anchorCtr="0">
            <a:spAutoFit/>
          </a:bodyPr>
          <a:lstStyle/>
          <a:p>
            <a:pPr marL="176213" marR="0" lvl="0" indent="-176213" algn="l" rtl="0">
              <a:spcBef>
                <a:spcPts val="0"/>
              </a:spcBef>
              <a:spcAft>
                <a:spcPts val="0"/>
              </a:spcAft>
              <a:buFont typeface="Arial"/>
              <a:buChar char="•"/>
            </a:pPr>
            <a:r>
              <a:rPr lang="en-US" sz="3200" b="1" u="sng" dirty="0">
                <a:solidFill>
                  <a:schemeClr val="dk1"/>
                </a:solidFill>
                <a:latin typeface="Calibri"/>
                <a:ea typeface="Calibri"/>
                <a:cs typeface="Calibri"/>
                <a:sym typeface="Calibri"/>
              </a:rPr>
              <a:t>Moves heat</a:t>
            </a:r>
            <a:r>
              <a:rPr lang="en-US" sz="3200" dirty="0">
                <a:solidFill>
                  <a:schemeClr val="dk1"/>
                </a:solidFill>
                <a:latin typeface="Calibri"/>
                <a:ea typeface="Calibri"/>
                <a:cs typeface="Calibri"/>
                <a:sym typeface="Calibri"/>
              </a:rPr>
              <a:t> rather than creating it.</a:t>
            </a:r>
            <a:endParaRPr sz="3200" dirty="0"/>
          </a:p>
          <a:p>
            <a:pPr marL="176213" marR="0" lvl="0" indent="-176213" algn="l" rtl="0">
              <a:spcBef>
                <a:spcPts val="0"/>
              </a:spcBef>
              <a:spcAft>
                <a:spcPts val="0"/>
              </a:spcAft>
              <a:buFont typeface="Arial"/>
              <a:buChar char="•"/>
            </a:pPr>
            <a:endParaRPr sz="3200" dirty="0">
              <a:solidFill>
                <a:schemeClr val="dk1"/>
              </a:solidFill>
              <a:latin typeface="Calibri"/>
              <a:ea typeface="Calibri"/>
              <a:cs typeface="Calibri"/>
              <a:sym typeface="Calibri"/>
            </a:endParaRPr>
          </a:p>
          <a:p>
            <a:pPr marL="176213" marR="0" lvl="0" indent="-176213" algn="l" rtl="0">
              <a:spcBef>
                <a:spcPts val="0"/>
              </a:spcBef>
              <a:spcAft>
                <a:spcPts val="0"/>
              </a:spcAft>
              <a:buFont typeface="Arial"/>
              <a:buChar char="•"/>
            </a:pPr>
            <a:r>
              <a:rPr lang="en-US" sz="3200" dirty="0">
                <a:solidFill>
                  <a:schemeClr val="dk1"/>
                </a:solidFill>
                <a:latin typeface="Calibri"/>
                <a:ea typeface="Calibri"/>
                <a:cs typeface="Calibri"/>
                <a:sym typeface="Calibri"/>
              </a:rPr>
              <a:t>For space conditioning (heating + cooling) as well as water heating</a:t>
            </a:r>
            <a:endParaRPr sz="3200" dirty="0"/>
          </a:p>
          <a:p>
            <a:pPr marL="176213" marR="0" lvl="0" indent="-176213" algn="l" rtl="0">
              <a:spcBef>
                <a:spcPts val="0"/>
              </a:spcBef>
              <a:spcAft>
                <a:spcPts val="0"/>
              </a:spcAft>
              <a:buFont typeface="Arial"/>
              <a:buChar char="•"/>
            </a:pPr>
            <a:endParaRPr sz="3200" dirty="0">
              <a:solidFill>
                <a:schemeClr val="dk1"/>
              </a:solidFill>
              <a:latin typeface="Calibri"/>
              <a:ea typeface="Calibri"/>
              <a:cs typeface="Calibri"/>
              <a:sym typeface="Calibri"/>
            </a:endParaRPr>
          </a:p>
          <a:p>
            <a:pPr marL="176213" marR="0" lvl="0" indent="-176213" algn="l" rtl="0">
              <a:spcBef>
                <a:spcPts val="0"/>
              </a:spcBef>
              <a:spcAft>
                <a:spcPts val="0"/>
              </a:spcAft>
              <a:buFont typeface="Arial"/>
              <a:buChar char="•"/>
            </a:pPr>
            <a:r>
              <a:rPr lang="en-US" sz="3200" dirty="0">
                <a:solidFill>
                  <a:schemeClr val="dk1"/>
                </a:solidFill>
                <a:latin typeface="Calibri"/>
                <a:ea typeface="Calibri"/>
                <a:cs typeface="Calibri"/>
                <a:sym typeface="Calibri"/>
              </a:rPr>
              <a:t>Up to 3x more efficient than gas furnaces/water heaters</a:t>
            </a:r>
            <a:endParaRPr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8"/>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How does induction cooking work?</a:t>
            </a:r>
            <a:endParaRPr/>
          </a:p>
        </p:txBody>
      </p:sp>
      <p:pic>
        <p:nvPicPr>
          <p:cNvPr id="401" name="Google Shape;401;p8" descr="Induction Cooktop Checkout Program | City of San Jose"/>
          <p:cNvPicPr preferRelativeResize="0"/>
          <p:nvPr/>
        </p:nvPicPr>
        <p:blipFill rotWithShape="1">
          <a:blip r:embed="rId3">
            <a:alphaModFix/>
          </a:blip>
          <a:srcRect/>
          <a:stretch/>
        </p:blipFill>
        <p:spPr>
          <a:xfrm>
            <a:off x="5834063" y="1690692"/>
            <a:ext cx="6010275" cy="4667250"/>
          </a:xfrm>
          <a:prstGeom prst="rect">
            <a:avLst/>
          </a:prstGeom>
          <a:noFill/>
          <a:ln>
            <a:noFill/>
          </a:ln>
        </p:spPr>
      </p:pic>
      <p:sp>
        <p:nvSpPr>
          <p:cNvPr id="5" name="Content Placeholder 4"/>
          <p:cNvSpPr>
            <a:spLocks noGrp="1"/>
          </p:cNvSpPr>
          <p:nvPr>
            <p:ph idx="1"/>
          </p:nvPr>
        </p:nvSpPr>
        <p:spPr/>
        <p:txBody>
          <a:bodyPr/>
          <a:lstStyle/>
          <a:p>
            <a:endParaRPr lang="en-US"/>
          </a:p>
        </p:txBody>
      </p:sp>
      <p:sp>
        <p:nvSpPr>
          <p:cNvPr id="6" name="Google Shape;400;p8"/>
          <p:cNvSpPr txBox="1">
            <a:spLocks/>
          </p:cNvSpPr>
          <p:nvPr/>
        </p:nvSpPr>
        <p:spPr>
          <a:xfrm>
            <a:off x="427892" y="1688856"/>
            <a:ext cx="4700954" cy="4420937"/>
          </a:xfrm>
          <a:prstGeom prst="rect">
            <a:avLst/>
          </a:prstGeom>
          <a:solidFill>
            <a:srgbClr val="FFF3CB"/>
          </a:solidFill>
          <a:ln>
            <a:noFill/>
          </a:ln>
        </p:spPr>
        <p:txBody>
          <a:bodyPr spcFirstLastPara="1" vert="horz" wrap="square" lIns="91425" tIns="45700" rIns="91425" bIns="45700" rtlCol="0" anchor="t" anchorCtr="0">
            <a:normAutofit/>
          </a:bodyPr>
          <a:lstStyle/>
          <a:p>
            <a:pPr marL="176213" marR="0" lvl="0" indent="-176213" algn="l" defTabSz="914302" rtl="0" eaLnBrk="1" fontAlgn="auto" latinLnBrk="0" hangingPunct="1">
              <a:lnSpc>
                <a:spcPct val="90000"/>
              </a:lnSpc>
              <a:spcBef>
                <a:spcPts val="0"/>
              </a:spcBef>
              <a:spcAft>
                <a:spcPts val="0"/>
              </a:spcAft>
              <a:buClr>
                <a:schemeClr val="dk1"/>
              </a:buClr>
              <a:buSzPts val="2400"/>
              <a:buFont typeface="Arial"/>
              <a:buChar char="•"/>
              <a:tabLst/>
              <a:defRPr/>
            </a:pPr>
            <a:r>
              <a:rPr kumimoji="0" lang="en-US" sz="3200" b="1" i="0" u="none" strike="noStrike" kern="1200" cap="none" spc="0" normalizeH="0" baseline="0" noProof="0" dirty="0">
                <a:ln>
                  <a:noFill/>
                </a:ln>
                <a:solidFill>
                  <a:schemeClr val="dk1"/>
                </a:solidFill>
                <a:effectLst/>
                <a:uLnTx/>
                <a:uFillTx/>
                <a:latin typeface="Calibri"/>
                <a:ea typeface="Calibri"/>
                <a:cs typeface="Calibri"/>
                <a:sym typeface="Calibri"/>
              </a:rPr>
              <a:t>Electromagnetism </a:t>
            </a:r>
            <a:r>
              <a:rPr kumimoji="0" lang="en-US" sz="3200" b="0" i="0" u="none" strike="noStrike" kern="1200" cap="none" spc="0" normalizeH="0" baseline="0" noProof="0" dirty="0">
                <a:ln>
                  <a:noFill/>
                </a:ln>
                <a:solidFill>
                  <a:schemeClr val="dk1"/>
                </a:solidFill>
                <a:effectLst/>
                <a:uLnTx/>
                <a:uFillTx/>
                <a:latin typeface="Calibri"/>
                <a:ea typeface="Calibri"/>
                <a:cs typeface="Calibri"/>
                <a:sym typeface="Calibri"/>
              </a:rPr>
              <a:t>heats cookware directly</a:t>
            </a:r>
          </a:p>
          <a:p>
            <a:pPr marL="176213" marR="0" lvl="0" indent="-176213" algn="l" defTabSz="914302" rtl="0" eaLnBrk="1" fontAlgn="auto" latinLnBrk="0" hangingPunct="1">
              <a:lnSpc>
                <a:spcPct val="90000"/>
              </a:lnSpc>
              <a:spcBef>
                <a:spcPts val="0"/>
              </a:spcBef>
              <a:spcAft>
                <a:spcPts val="0"/>
              </a:spcAft>
              <a:buClr>
                <a:schemeClr val="dk1"/>
              </a:buClr>
              <a:buSzPts val="2400"/>
              <a:buFont typeface="Arial"/>
              <a:buChar char="•"/>
              <a:tabLst/>
              <a:defRPr/>
            </a:pPr>
            <a:endParaRPr kumimoji="0" lang="en-US" sz="3200" b="0" i="0" u="none" strike="noStrike" kern="1200" cap="none" spc="0" normalizeH="0" baseline="0" noProof="0" dirty="0">
              <a:ln>
                <a:noFill/>
              </a:ln>
              <a:solidFill>
                <a:schemeClr val="dk1"/>
              </a:solidFill>
              <a:effectLst/>
              <a:uLnTx/>
              <a:uFillTx/>
              <a:latin typeface="Calibri"/>
              <a:ea typeface="Calibri"/>
              <a:cs typeface="Calibri"/>
              <a:sym typeface="Calibri"/>
            </a:endParaRPr>
          </a:p>
          <a:p>
            <a:pPr marL="176213" marR="0" lvl="0" indent="-176213" algn="l" defTabSz="914302" rtl="0" eaLnBrk="1" fontAlgn="auto" latinLnBrk="0" hangingPunct="1">
              <a:lnSpc>
                <a:spcPct val="90000"/>
              </a:lnSpc>
              <a:spcBef>
                <a:spcPts val="0"/>
              </a:spcBef>
              <a:spcAft>
                <a:spcPts val="0"/>
              </a:spcAft>
              <a:buClr>
                <a:schemeClr val="dk1"/>
              </a:buClr>
              <a:buSzPts val="2400"/>
              <a:buFont typeface="Arial"/>
              <a:buChar char="•"/>
              <a:tabLst/>
              <a:defRPr/>
            </a:pPr>
            <a:r>
              <a:rPr kumimoji="0" lang="en-US" sz="3200" b="0" i="0" u="none" strike="noStrike" kern="1200" cap="none" spc="0" normalizeH="0" baseline="0" noProof="0" dirty="0">
                <a:ln>
                  <a:noFill/>
                </a:ln>
                <a:solidFill>
                  <a:schemeClr val="dk1"/>
                </a:solidFill>
                <a:effectLst/>
                <a:uLnTx/>
                <a:uFillTx/>
                <a:latin typeface="Calibri"/>
                <a:ea typeface="Calibri"/>
                <a:cs typeface="Calibri"/>
                <a:sym typeface="Calibri"/>
              </a:rPr>
              <a:t>Cookware must be able to carry a magnetic field (test with a magnet!)</a:t>
            </a:r>
          </a:p>
          <a:p>
            <a:pPr marL="176213" marR="0" lvl="0" indent="-176213" algn="l" defTabSz="914302" rtl="0" eaLnBrk="1" fontAlgn="auto" latinLnBrk="0" hangingPunct="1">
              <a:lnSpc>
                <a:spcPct val="90000"/>
              </a:lnSpc>
              <a:spcBef>
                <a:spcPts val="0"/>
              </a:spcBef>
              <a:spcAft>
                <a:spcPts val="0"/>
              </a:spcAft>
              <a:buClr>
                <a:schemeClr val="dk1"/>
              </a:buClr>
              <a:buSzPts val="2400"/>
              <a:buFont typeface="Arial"/>
              <a:buChar char="•"/>
              <a:tabLst/>
              <a:defRPr/>
            </a:pPr>
            <a:endParaRPr kumimoji="0" lang="en-US" sz="3200" b="0" i="0" u="none" strike="noStrike" kern="1200" cap="none" spc="0" normalizeH="0" baseline="0" noProof="0" dirty="0">
              <a:ln>
                <a:noFill/>
              </a:ln>
              <a:solidFill>
                <a:schemeClr val="dk1"/>
              </a:solidFill>
              <a:effectLst/>
              <a:uLnTx/>
              <a:uFillTx/>
              <a:latin typeface="Calibri"/>
              <a:ea typeface="Calibri"/>
              <a:cs typeface="Calibri"/>
              <a:sym typeface="Calibri"/>
            </a:endParaRPr>
          </a:p>
          <a:p>
            <a:pPr marL="176213" marR="0" lvl="0" indent="-176213" algn="l" defTabSz="914302" rtl="0" eaLnBrk="1" fontAlgn="auto" latinLnBrk="0" hangingPunct="1">
              <a:lnSpc>
                <a:spcPct val="90000"/>
              </a:lnSpc>
              <a:spcBef>
                <a:spcPts val="0"/>
              </a:spcBef>
              <a:spcAft>
                <a:spcPts val="0"/>
              </a:spcAft>
              <a:buClr>
                <a:schemeClr val="dk1"/>
              </a:buClr>
              <a:buSzPts val="2400"/>
              <a:buFont typeface="Arial"/>
              <a:buChar char="•"/>
              <a:tabLst/>
              <a:defRPr/>
            </a:pPr>
            <a:r>
              <a:rPr kumimoji="0" lang="en-US" sz="3200" b="0" i="0" u="none" strike="noStrike" kern="1200" cap="none" spc="0" normalizeH="0" baseline="0" noProof="0" dirty="0">
                <a:ln>
                  <a:noFill/>
                </a:ln>
                <a:solidFill>
                  <a:schemeClr val="dk1"/>
                </a:solidFill>
                <a:effectLst/>
                <a:uLnTx/>
                <a:uFillTx/>
                <a:latin typeface="Calibri"/>
                <a:ea typeface="Calibri"/>
                <a:cs typeface="Calibri"/>
                <a:sym typeface="Calibri"/>
              </a:rPr>
              <a:t>Ceramic top stays cool</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14"/>
          <p:cNvSpPr/>
          <p:nvPr/>
        </p:nvSpPr>
        <p:spPr>
          <a:xfrm>
            <a:off x="16282" y="1597562"/>
            <a:ext cx="12191999" cy="4629739"/>
          </a:xfrm>
          <a:prstGeom prst="rect">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5" name="Google Shape;465;p14"/>
          <p:cNvSpPr txBox="1">
            <a:spLocks noGrp="1"/>
          </p:cNvSpPr>
          <p:nvPr>
            <p:ph type="title"/>
          </p:nvPr>
        </p:nvSpPr>
        <p:spPr>
          <a:xfrm>
            <a:off x="838200" y="365130"/>
            <a:ext cx="10515600" cy="120687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200"/>
              <a:buFont typeface="Calibri"/>
              <a:buNone/>
            </a:pPr>
            <a:r>
              <a:rPr lang="en-US" sz="4200"/>
              <a:t>Oakland Building Electrification Timeline </a:t>
            </a:r>
            <a:endParaRPr/>
          </a:p>
        </p:txBody>
      </p:sp>
      <p:grpSp>
        <p:nvGrpSpPr>
          <p:cNvPr id="2" name="Google Shape;466;p14"/>
          <p:cNvGrpSpPr/>
          <p:nvPr/>
        </p:nvGrpSpPr>
        <p:grpSpPr>
          <a:xfrm>
            <a:off x="551707" y="1569834"/>
            <a:ext cx="11439011" cy="4911590"/>
            <a:chOff x="0" y="0"/>
            <a:chExt cx="11439011" cy="4911590"/>
          </a:xfrm>
        </p:grpSpPr>
        <p:sp>
          <p:nvSpPr>
            <p:cNvPr id="467" name="Google Shape;467;p14"/>
            <p:cNvSpPr/>
            <p:nvPr/>
          </p:nvSpPr>
          <p:spPr>
            <a:xfrm>
              <a:off x="0" y="1473477"/>
              <a:ext cx="11439011" cy="1964636"/>
            </a:xfrm>
            <a:prstGeom prst="notchedRightArrow">
              <a:avLst>
                <a:gd name="adj1" fmla="val 50000"/>
                <a:gd name="adj2" fmla="val 50000"/>
              </a:avLst>
            </a:pr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4"/>
            <p:cNvSpPr/>
            <p:nvPr/>
          </p:nvSpPr>
          <p:spPr>
            <a:xfrm>
              <a:off x="4524" y="0"/>
              <a:ext cx="1978088" cy="196463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4"/>
            <p:cNvSpPr txBox="1"/>
            <p:nvPr/>
          </p:nvSpPr>
          <p:spPr>
            <a:xfrm>
              <a:off x="4524" y="0"/>
              <a:ext cx="1978088" cy="1964636"/>
            </a:xfrm>
            <a:prstGeom prst="rect">
              <a:avLst/>
            </a:prstGeom>
            <a:noFill/>
            <a:ln>
              <a:noFill/>
            </a:ln>
          </p:spPr>
          <p:txBody>
            <a:bodyPr spcFirstLastPara="1" wrap="square" lIns="135125" tIns="135125" rIns="135125" bIns="135125" anchor="b" anchorCtr="0">
              <a:noAutofit/>
            </a:bodyPr>
            <a:lstStyle/>
            <a:p>
              <a:pPr marL="0" marR="0" lvl="0" indent="0" algn="ctr" rtl="0">
                <a:lnSpc>
                  <a:spcPct val="90000"/>
                </a:lnSpc>
                <a:spcBef>
                  <a:spcPts val="0"/>
                </a:spcBef>
                <a:spcAft>
                  <a:spcPts val="0"/>
                </a:spcAft>
                <a:buClr>
                  <a:schemeClr val="dk1"/>
                </a:buClr>
                <a:buSzPts val="1900"/>
                <a:buFont typeface="Calibri"/>
                <a:buNone/>
              </a:pPr>
              <a:r>
                <a:rPr lang="en-US" sz="1900" b="1" dirty="0">
                  <a:solidFill>
                    <a:schemeClr val="dk1"/>
                  </a:solidFill>
                  <a:latin typeface="Calibri"/>
                  <a:ea typeface="Calibri"/>
                  <a:cs typeface="Calibri"/>
                  <a:sym typeface="Calibri"/>
                </a:rPr>
                <a:t>December 2020</a:t>
              </a:r>
              <a:endParaRPr dirty="0"/>
            </a:p>
            <a:p>
              <a:pPr marL="0" marR="0" lvl="0" indent="0" algn="ctr" rtl="0">
                <a:lnSpc>
                  <a:spcPct val="90000"/>
                </a:lnSpc>
                <a:spcBef>
                  <a:spcPts val="665"/>
                </a:spcBef>
                <a:spcAft>
                  <a:spcPts val="0"/>
                </a:spcAft>
                <a:buClr>
                  <a:schemeClr val="dk1"/>
                </a:buClr>
                <a:buSzPts val="1900"/>
                <a:buFont typeface="Calibri"/>
                <a:buNone/>
              </a:pPr>
              <a:r>
                <a:rPr lang="en-US" sz="1900" dirty="0">
                  <a:solidFill>
                    <a:schemeClr val="dk1"/>
                  </a:solidFill>
                  <a:latin typeface="Calibri"/>
                  <a:ea typeface="Calibri"/>
                  <a:cs typeface="Calibri"/>
                  <a:sym typeface="Calibri"/>
                </a:rPr>
                <a:t>Ordinance for New Construction to be All-Electric Adopted</a:t>
              </a:r>
              <a:endParaRPr dirty="0"/>
            </a:p>
          </p:txBody>
        </p:sp>
        <p:sp>
          <p:nvSpPr>
            <p:cNvPr id="470" name="Google Shape;470;p14"/>
            <p:cNvSpPr/>
            <p:nvPr/>
          </p:nvSpPr>
          <p:spPr>
            <a:xfrm>
              <a:off x="747989" y="2210215"/>
              <a:ext cx="491159" cy="491159"/>
            </a:xfrm>
            <a:prstGeom prst="ellipse">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4"/>
            <p:cNvSpPr/>
            <p:nvPr/>
          </p:nvSpPr>
          <p:spPr>
            <a:xfrm>
              <a:off x="2081517" y="2946954"/>
              <a:ext cx="1978088" cy="196463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4"/>
            <p:cNvSpPr txBox="1"/>
            <p:nvPr/>
          </p:nvSpPr>
          <p:spPr>
            <a:xfrm>
              <a:off x="1265090" y="2946954"/>
              <a:ext cx="1978088" cy="1964636"/>
            </a:xfrm>
            <a:prstGeom prst="rect">
              <a:avLst/>
            </a:prstGeom>
            <a:noFill/>
            <a:ln>
              <a:noFill/>
            </a:ln>
          </p:spPr>
          <p:txBody>
            <a:bodyPr spcFirstLastPara="1" wrap="square" lIns="135125" tIns="135125" rIns="135125" bIns="135125" anchor="t" anchorCtr="0">
              <a:noAutofit/>
            </a:bodyPr>
            <a:lstStyle/>
            <a:p>
              <a:pPr marL="0" marR="0" lvl="0" indent="0" algn="ctr" rtl="0">
                <a:lnSpc>
                  <a:spcPct val="90000"/>
                </a:lnSpc>
                <a:spcBef>
                  <a:spcPts val="0"/>
                </a:spcBef>
                <a:spcAft>
                  <a:spcPts val="0"/>
                </a:spcAft>
                <a:buClr>
                  <a:schemeClr val="dk1"/>
                </a:buClr>
                <a:buSzPts val="1900"/>
                <a:buFont typeface="Calibri"/>
                <a:buNone/>
              </a:pPr>
              <a:r>
                <a:rPr lang="en-US" sz="1900" b="1" dirty="0">
                  <a:solidFill>
                    <a:schemeClr val="dk1"/>
                  </a:solidFill>
                  <a:latin typeface="Calibri"/>
                  <a:ea typeface="Calibri"/>
                  <a:cs typeface="Calibri"/>
                  <a:sym typeface="Calibri"/>
                </a:rPr>
                <a:t>March-Dec. 2021</a:t>
              </a:r>
              <a:endParaRPr dirty="0"/>
            </a:p>
            <a:p>
              <a:pPr marL="0" marR="0" lvl="0" indent="0" algn="ctr" rtl="0">
                <a:lnSpc>
                  <a:spcPct val="90000"/>
                </a:lnSpc>
                <a:spcBef>
                  <a:spcPts val="665"/>
                </a:spcBef>
                <a:spcAft>
                  <a:spcPts val="0"/>
                </a:spcAft>
                <a:buClr>
                  <a:schemeClr val="dk1"/>
                </a:buClr>
                <a:buSzPts val="1900"/>
                <a:buFont typeface="Calibri"/>
                <a:buNone/>
              </a:pPr>
              <a:r>
                <a:rPr lang="en-US" sz="1900" dirty="0">
                  <a:solidFill>
                    <a:schemeClr val="dk1"/>
                  </a:solidFill>
                  <a:latin typeface="Calibri"/>
                  <a:ea typeface="Calibri"/>
                  <a:cs typeface="Calibri"/>
                  <a:sym typeface="Calibri"/>
                </a:rPr>
                <a:t>Electrification Workforce stakeholder series</a:t>
              </a:r>
              <a:endParaRPr dirty="0"/>
            </a:p>
          </p:txBody>
        </p:sp>
        <p:sp>
          <p:nvSpPr>
            <p:cNvPr id="473" name="Google Shape;473;p14"/>
            <p:cNvSpPr/>
            <p:nvPr/>
          </p:nvSpPr>
          <p:spPr>
            <a:xfrm>
              <a:off x="2052096" y="2210215"/>
              <a:ext cx="491159" cy="491159"/>
            </a:xfrm>
            <a:prstGeom prst="ellipse">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4"/>
            <p:cNvSpPr/>
            <p:nvPr/>
          </p:nvSpPr>
          <p:spPr>
            <a:xfrm>
              <a:off x="3796282" y="0"/>
              <a:ext cx="1978088" cy="196463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4"/>
            <p:cNvSpPr txBox="1"/>
            <p:nvPr/>
          </p:nvSpPr>
          <p:spPr>
            <a:xfrm>
              <a:off x="2689165" y="0"/>
              <a:ext cx="1822462" cy="1964636"/>
            </a:xfrm>
            <a:prstGeom prst="rect">
              <a:avLst/>
            </a:prstGeom>
            <a:noFill/>
            <a:ln>
              <a:noFill/>
            </a:ln>
          </p:spPr>
          <p:txBody>
            <a:bodyPr spcFirstLastPara="1" wrap="square" lIns="135125" tIns="135125" rIns="135125" bIns="135125" anchor="b" anchorCtr="0">
              <a:noAutofit/>
            </a:bodyPr>
            <a:lstStyle/>
            <a:p>
              <a:pPr marL="0" marR="0" lvl="0" indent="0" algn="ctr" rtl="0">
                <a:lnSpc>
                  <a:spcPct val="90000"/>
                </a:lnSpc>
                <a:spcBef>
                  <a:spcPts val="0"/>
                </a:spcBef>
                <a:spcAft>
                  <a:spcPts val="0"/>
                </a:spcAft>
                <a:buClr>
                  <a:schemeClr val="dk1"/>
                </a:buClr>
                <a:buSzPts val="1900"/>
                <a:buFont typeface="Calibri"/>
                <a:buNone/>
              </a:pPr>
              <a:r>
                <a:rPr lang="en-US" sz="1900" b="1" dirty="0">
                  <a:solidFill>
                    <a:schemeClr val="dk1"/>
                  </a:solidFill>
                  <a:latin typeface="Calibri"/>
                  <a:ea typeface="Calibri"/>
                  <a:cs typeface="Calibri"/>
                  <a:sym typeface="Calibri"/>
                </a:rPr>
                <a:t>Nov. 2021</a:t>
              </a:r>
              <a:endParaRPr dirty="0"/>
            </a:p>
            <a:p>
              <a:pPr marL="0" marR="0" lvl="0" indent="0" algn="ctr" rtl="0">
                <a:lnSpc>
                  <a:spcPct val="90000"/>
                </a:lnSpc>
                <a:spcBef>
                  <a:spcPts val="665"/>
                </a:spcBef>
                <a:spcAft>
                  <a:spcPts val="0"/>
                </a:spcAft>
                <a:buClr>
                  <a:schemeClr val="dk1"/>
                </a:buClr>
                <a:buSzPts val="1900"/>
                <a:buFont typeface="Calibri"/>
                <a:buNone/>
              </a:pPr>
              <a:r>
                <a:rPr lang="en-US" sz="1900" dirty="0">
                  <a:solidFill>
                    <a:schemeClr val="dk1"/>
                  </a:solidFill>
                  <a:latin typeface="Calibri"/>
                  <a:ea typeface="Calibri"/>
                  <a:cs typeface="Calibri"/>
                  <a:sym typeface="Calibri"/>
                </a:rPr>
                <a:t>Community engagement launches</a:t>
              </a:r>
              <a:endParaRPr dirty="0"/>
            </a:p>
          </p:txBody>
        </p:sp>
        <p:sp>
          <p:nvSpPr>
            <p:cNvPr id="476" name="Google Shape;476;p14"/>
            <p:cNvSpPr/>
            <p:nvPr/>
          </p:nvSpPr>
          <p:spPr>
            <a:xfrm>
              <a:off x="3363168" y="2210215"/>
              <a:ext cx="491159" cy="491159"/>
            </a:xfrm>
            <a:prstGeom prst="ellipse">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4"/>
            <p:cNvSpPr/>
            <p:nvPr/>
          </p:nvSpPr>
          <p:spPr>
            <a:xfrm>
              <a:off x="6235503" y="2946954"/>
              <a:ext cx="1978088" cy="196463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4"/>
            <p:cNvSpPr txBox="1"/>
            <p:nvPr/>
          </p:nvSpPr>
          <p:spPr>
            <a:xfrm>
              <a:off x="5830218" y="374243"/>
              <a:ext cx="1978088" cy="1587040"/>
            </a:xfrm>
            <a:prstGeom prst="rect">
              <a:avLst/>
            </a:prstGeom>
            <a:noFill/>
            <a:ln>
              <a:noFill/>
            </a:ln>
          </p:spPr>
          <p:txBody>
            <a:bodyPr spcFirstLastPara="1" wrap="square" lIns="135125" tIns="135125" rIns="135125" bIns="135125" anchor="t" anchorCtr="0">
              <a:noAutofit/>
            </a:bodyPr>
            <a:lstStyle/>
            <a:p>
              <a:pPr marL="0" marR="0" lvl="0" indent="0" algn="ctr" rtl="0">
                <a:lnSpc>
                  <a:spcPct val="90000"/>
                </a:lnSpc>
                <a:spcBef>
                  <a:spcPts val="0"/>
                </a:spcBef>
                <a:spcAft>
                  <a:spcPts val="0"/>
                </a:spcAft>
                <a:buClr>
                  <a:schemeClr val="dk1"/>
                </a:buClr>
                <a:buSzPts val="1900"/>
                <a:buFont typeface="Calibri"/>
                <a:buNone/>
              </a:pPr>
              <a:r>
                <a:rPr lang="en-US" sz="1900" b="1" dirty="0">
                  <a:solidFill>
                    <a:schemeClr val="dk1"/>
                  </a:solidFill>
                  <a:latin typeface="Calibri"/>
                  <a:ea typeface="Calibri"/>
                  <a:cs typeface="Calibri"/>
                  <a:sym typeface="Calibri"/>
                </a:rPr>
                <a:t>Late 2023</a:t>
              </a:r>
              <a:endParaRPr dirty="0"/>
            </a:p>
            <a:p>
              <a:pPr marL="0" marR="0" lvl="0" indent="0" algn="ctr" rtl="0">
                <a:lnSpc>
                  <a:spcPct val="90000"/>
                </a:lnSpc>
                <a:spcBef>
                  <a:spcPts val="665"/>
                </a:spcBef>
                <a:spcAft>
                  <a:spcPts val="0"/>
                </a:spcAft>
                <a:buClr>
                  <a:schemeClr val="dk1"/>
                </a:buClr>
                <a:buSzPts val="1900"/>
                <a:buFont typeface="Calibri"/>
                <a:buNone/>
              </a:pPr>
              <a:r>
                <a:rPr lang="en-US" sz="1900" dirty="0">
                  <a:solidFill>
                    <a:schemeClr val="dk1"/>
                  </a:solidFill>
                  <a:latin typeface="Calibri"/>
                  <a:ea typeface="Calibri"/>
                  <a:cs typeface="Calibri"/>
                  <a:sym typeface="Calibri"/>
                </a:rPr>
                <a:t>Building Electrification Roadmap to Council</a:t>
              </a:r>
              <a:endParaRPr dirty="0"/>
            </a:p>
          </p:txBody>
        </p:sp>
        <p:sp>
          <p:nvSpPr>
            <p:cNvPr id="479" name="Google Shape;479;p14"/>
            <p:cNvSpPr/>
            <p:nvPr/>
          </p:nvSpPr>
          <p:spPr>
            <a:xfrm>
              <a:off x="6539910" y="2210215"/>
              <a:ext cx="491159" cy="491159"/>
            </a:xfrm>
            <a:prstGeom prst="ellipse">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4"/>
            <p:cNvSpPr/>
            <p:nvPr/>
          </p:nvSpPr>
          <p:spPr>
            <a:xfrm>
              <a:off x="8312496" y="0"/>
              <a:ext cx="1978088" cy="196463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4"/>
            <p:cNvSpPr txBox="1"/>
            <p:nvPr/>
          </p:nvSpPr>
          <p:spPr>
            <a:xfrm>
              <a:off x="9188216" y="149551"/>
              <a:ext cx="1922983" cy="1482932"/>
            </a:xfrm>
            <a:prstGeom prst="rect">
              <a:avLst/>
            </a:prstGeom>
            <a:noFill/>
            <a:ln>
              <a:noFill/>
            </a:ln>
          </p:spPr>
          <p:txBody>
            <a:bodyPr spcFirstLastPara="1" wrap="square" lIns="135125" tIns="135125" rIns="135125" bIns="135125" anchor="b" anchorCtr="0">
              <a:noAutofit/>
            </a:bodyPr>
            <a:lstStyle/>
            <a:p>
              <a:pPr marL="0" marR="0" lvl="0" indent="0" algn="ctr" rtl="0">
                <a:lnSpc>
                  <a:spcPct val="90000"/>
                </a:lnSpc>
                <a:spcBef>
                  <a:spcPts val="0"/>
                </a:spcBef>
                <a:spcAft>
                  <a:spcPts val="0"/>
                </a:spcAft>
                <a:buClr>
                  <a:schemeClr val="dk1"/>
                </a:buClr>
                <a:buSzPts val="1900"/>
                <a:buFont typeface="Calibri"/>
                <a:buNone/>
              </a:pPr>
              <a:r>
                <a:rPr lang="en-US" sz="1900" b="1" dirty="0">
                  <a:solidFill>
                    <a:schemeClr val="dk1"/>
                  </a:solidFill>
                  <a:latin typeface="Calibri"/>
                  <a:ea typeface="Calibri"/>
                  <a:cs typeface="Calibri"/>
                  <a:sym typeface="Calibri"/>
                </a:rPr>
                <a:t>2040</a:t>
              </a:r>
              <a:endParaRPr dirty="0"/>
            </a:p>
            <a:p>
              <a:pPr marL="0" marR="0" lvl="0" indent="0" algn="ctr" rtl="0">
                <a:lnSpc>
                  <a:spcPct val="90000"/>
                </a:lnSpc>
                <a:spcBef>
                  <a:spcPts val="665"/>
                </a:spcBef>
                <a:spcAft>
                  <a:spcPts val="0"/>
                </a:spcAft>
                <a:buClr>
                  <a:schemeClr val="dk1"/>
                </a:buClr>
                <a:buSzPts val="1900"/>
                <a:buFont typeface="Calibri"/>
                <a:buNone/>
              </a:pPr>
              <a:r>
                <a:rPr lang="en-US" sz="1900" dirty="0">
                  <a:solidFill>
                    <a:schemeClr val="dk1"/>
                  </a:solidFill>
                  <a:latin typeface="Calibri"/>
                  <a:ea typeface="Calibri"/>
                  <a:cs typeface="Calibri"/>
                  <a:sym typeface="Calibri"/>
                </a:rPr>
                <a:t>All Buildings in Oakland are Fossil-Fuel Free</a:t>
              </a:r>
              <a:endParaRPr dirty="0"/>
            </a:p>
          </p:txBody>
        </p:sp>
        <p:sp>
          <p:nvSpPr>
            <p:cNvPr id="482" name="Google Shape;482;p14"/>
            <p:cNvSpPr/>
            <p:nvPr/>
          </p:nvSpPr>
          <p:spPr>
            <a:xfrm>
              <a:off x="9925423" y="2210215"/>
              <a:ext cx="491159" cy="491159"/>
            </a:xfrm>
            <a:prstGeom prst="ellipse">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Oval Callout 21"/>
          <p:cNvSpPr/>
          <p:nvPr/>
        </p:nvSpPr>
        <p:spPr>
          <a:xfrm>
            <a:off x="7289875" y="4941671"/>
            <a:ext cx="1107162" cy="1042083"/>
          </a:xfrm>
          <a:prstGeom prst="wedgeEllipseCallout">
            <a:avLst>
              <a:gd name="adj1" fmla="val -136767"/>
              <a:gd name="adj2" fmla="val -138922"/>
            </a:avLst>
          </a:prstGeom>
          <a:noFill/>
          <a:ln w="444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7403847" y="5106130"/>
            <a:ext cx="895498" cy="646331"/>
          </a:xfrm>
          <a:prstGeom prst="rect">
            <a:avLst/>
          </a:prstGeom>
          <a:noFill/>
        </p:spPr>
        <p:txBody>
          <a:bodyPr wrap="square" rtlCol="0">
            <a:spAutoFit/>
          </a:bodyPr>
          <a:lstStyle/>
          <a:p>
            <a:pPr algn="ctr"/>
            <a:r>
              <a:rPr lang="en-US" i="1" dirty="0">
                <a:solidFill>
                  <a:srgbClr val="FF0000"/>
                </a:solidFill>
              </a:rPr>
              <a:t>We are here</a:t>
            </a:r>
          </a:p>
        </p:txBody>
      </p:sp>
      <p:sp>
        <p:nvSpPr>
          <p:cNvPr id="24" name="Google Shape;490;p15"/>
          <p:cNvSpPr txBox="1"/>
          <p:nvPr/>
        </p:nvSpPr>
        <p:spPr>
          <a:xfrm>
            <a:off x="849924" y="6365598"/>
            <a:ext cx="10513485" cy="492402"/>
          </a:xfrm>
          <a:prstGeom prst="rect">
            <a:avLst/>
          </a:prstGeom>
          <a:solidFill>
            <a:srgbClr val="FFF2CC"/>
          </a:solidFill>
          <a:ln>
            <a:noFill/>
          </a:ln>
        </p:spPr>
        <p:txBody>
          <a:bodyPr spcFirstLastPara="1" wrap="square" lIns="91425" tIns="45700" rIns="91425" bIns="45700" anchor="t" anchorCtr="0">
            <a:spAutoFit/>
          </a:bodyPr>
          <a:lstStyle/>
          <a:p>
            <a:pPr marL="0" lvl="1" algn="ctr"/>
            <a:r>
              <a:rPr lang="en-US" sz="2600" b="0" i="0" u="none" strike="noStrike" cap="none" dirty="0">
                <a:solidFill>
                  <a:srgbClr val="FF0000"/>
                </a:solidFill>
                <a:latin typeface="Calibri"/>
                <a:ea typeface="Calibri"/>
                <a:cs typeface="Calibri"/>
                <a:sym typeface="Calibri"/>
              </a:rPr>
              <a:t>Learn more: </a:t>
            </a:r>
            <a:r>
              <a:rPr lang="en-US" sz="2600" b="1" dirty="0">
                <a:solidFill>
                  <a:srgbClr val="FF0000"/>
                </a:solidFill>
                <a:ea typeface="Calibri"/>
                <a:cs typeface="Calibri"/>
                <a:sym typeface="Calibri"/>
              </a:rPr>
              <a:t>www.oaklandca.gov/projects/electrify</a:t>
            </a:r>
            <a:endParaRPr sz="2600" dirty="0">
              <a:solidFill>
                <a:srgbClr val="FF0000"/>
              </a:solidFill>
            </a:endParaRPr>
          </a:p>
        </p:txBody>
      </p:sp>
      <p:sp>
        <p:nvSpPr>
          <p:cNvPr id="25" name="Google Shape;476;p14"/>
          <p:cNvSpPr/>
          <p:nvPr/>
        </p:nvSpPr>
        <p:spPr>
          <a:xfrm>
            <a:off x="5332812" y="3776141"/>
            <a:ext cx="491159" cy="491159"/>
          </a:xfrm>
          <a:prstGeom prst="ellipse">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78;p14"/>
          <p:cNvSpPr txBox="1"/>
          <p:nvPr/>
        </p:nvSpPr>
        <p:spPr>
          <a:xfrm>
            <a:off x="4613137" y="4512880"/>
            <a:ext cx="1978088" cy="1964636"/>
          </a:xfrm>
          <a:prstGeom prst="rect">
            <a:avLst/>
          </a:prstGeom>
          <a:noFill/>
          <a:ln>
            <a:noFill/>
          </a:ln>
        </p:spPr>
        <p:txBody>
          <a:bodyPr spcFirstLastPara="1" wrap="square" lIns="135125" tIns="135125" rIns="135125" bIns="135125" anchor="t" anchorCtr="0">
            <a:noAutofit/>
          </a:bodyPr>
          <a:lstStyle/>
          <a:p>
            <a:pPr marL="0" marR="0" lvl="0" indent="0" algn="ctr" rtl="0">
              <a:lnSpc>
                <a:spcPct val="90000"/>
              </a:lnSpc>
              <a:spcBef>
                <a:spcPts val="0"/>
              </a:spcBef>
              <a:spcAft>
                <a:spcPts val="0"/>
              </a:spcAft>
              <a:buClr>
                <a:schemeClr val="dk1"/>
              </a:buClr>
              <a:buSzPts val="1900"/>
              <a:buFont typeface="Calibri"/>
              <a:buNone/>
            </a:pPr>
            <a:r>
              <a:rPr lang="en-US" sz="1900" b="1" i="1" dirty="0">
                <a:solidFill>
                  <a:schemeClr val="dk1"/>
                </a:solidFill>
                <a:latin typeface="Calibri"/>
                <a:ea typeface="Calibri"/>
                <a:cs typeface="Calibri"/>
                <a:sym typeface="Calibri"/>
              </a:rPr>
              <a:t>3/10/2023</a:t>
            </a:r>
            <a:endParaRPr i="1" dirty="0"/>
          </a:p>
          <a:p>
            <a:pPr marL="0" marR="0" lvl="0" indent="0" algn="ctr" rtl="0">
              <a:lnSpc>
                <a:spcPct val="90000"/>
              </a:lnSpc>
              <a:spcBef>
                <a:spcPts val="665"/>
              </a:spcBef>
              <a:spcAft>
                <a:spcPts val="0"/>
              </a:spcAft>
              <a:buClr>
                <a:schemeClr val="dk1"/>
              </a:buClr>
              <a:buSzPts val="1900"/>
              <a:buFont typeface="Calibri"/>
              <a:buNone/>
            </a:pPr>
            <a:r>
              <a:rPr lang="en-US" sz="1900" i="1" dirty="0">
                <a:solidFill>
                  <a:schemeClr val="dk1"/>
                </a:solidFill>
                <a:latin typeface="Calibri"/>
                <a:ea typeface="Calibri"/>
                <a:cs typeface="Calibri"/>
                <a:sym typeface="Calibri"/>
              </a:rPr>
              <a:t>100 Local US Jurisdictions with Electrification Policies!</a:t>
            </a:r>
            <a:endParaRPr i="1" dirty="0"/>
          </a:p>
        </p:txBody>
      </p:sp>
      <p:sp>
        <p:nvSpPr>
          <p:cNvPr id="27" name="Google Shape;479;p14">
            <a:extLst>
              <a:ext uri="{FF2B5EF4-FFF2-40B4-BE49-F238E27FC236}">
                <a16:creationId xmlns:a16="http://schemas.microsoft.com/office/drawing/2014/main" id="{C63C37F9-71B0-43E3-A634-681947D263CD}"/>
              </a:ext>
            </a:extLst>
          </p:cNvPr>
          <p:cNvSpPr/>
          <p:nvPr/>
        </p:nvSpPr>
        <p:spPr>
          <a:xfrm>
            <a:off x="9281361" y="3788549"/>
            <a:ext cx="491159" cy="491159"/>
          </a:xfrm>
          <a:prstGeom prst="ellipse">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72;p14">
            <a:extLst>
              <a:ext uri="{FF2B5EF4-FFF2-40B4-BE49-F238E27FC236}">
                <a16:creationId xmlns:a16="http://schemas.microsoft.com/office/drawing/2014/main" id="{9FD5091C-3283-4404-8A6A-BBB66F4C5672}"/>
              </a:ext>
            </a:extLst>
          </p:cNvPr>
          <p:cNvSpPr txBox="1"/>
          <p:nvPr/>
        </p:nvSpPr>
        <p:spPr>
          <a:xfrm>
            <a:off x="8428213" y="4475329"/>
            <a:ext cx="2272559" cy="1964636"/>
          </a:xfrm>
          <a:prstGeom prst="rect">
            <a:avLst/>
          </a:prstGeom>
          <a:noFill/>
          <a:ln>
            <a:noFill/>
          </a:ln>
        </p:spPr>
        <p:txBody>
          <a:bodyPr spcFirstLastPara="1" wrap="square" lIns="135125" tIns="135125" rIns="135125" bIns="135125" anchor="t" anchorCtr="0">
            <a:noAutofit/>
          </a:bodyPr>
          <a:lstStyle/>
          <a:p>
            <a:pPr marL="0" marR="0" lvl="0" indent="0" algn="ctr" rtl="0">
              <a:lnSpc>
                <a:spcPct val="90000"/>
              </a:lnSpc>
              <a:spcBef>
                <a:spcPts val="0"/>
              </a:spcBef>
              <a:spcAft>
                <a:spcPts val="0"/>
              </a:spcAft>
              <a:buClr>
                <a:schemeClr val="dk1"/>
              </a:buClr>
              <a:buSzPts val="1900"/>
              <a:buFont typeface="Calibri"/>
              <a:buNone/>
            </a:pPr>
            <a:r>
              <a:rPr lang="en-US" sz="1900" b="1" dirty="0">
                <a:solidFill>
                  <a:schemeClr val="dk1"/>
                </a:solidFill>
                <a:latin typeface="Calibri"/>
                <a:ea typeface="Calibri"/>
                <a:cs typeface="Calibri"/>
                <a:sym typeface="Calibri"/>
              </a:rPr>
              <a:t>2027, 2029</a:t>
            </a:r>
            <a:endParaRPr dirty="0"/>
          </a:p>
          <a:p>
            <a:pPr marL="0" marR="0" lvl="0" indent="0" algn="ctr" rtl="0">
              <a:lnSpc>
                <a:spcPct val="90000"/>
              </a:lnSpc>
              <a:spcBef>
                <a:spcPts val="665"/>
              </a:spcBef>
              <a:spcAft>
                <a:spcPts val="0"/>
              </a:spcAft>
              <a:buClr>
                <a:schemeClr val="dk1"/>
              </a:buClr>
              <a:buSzPts val="1900"/>
              <a:buFont typeface="Calibri"/>
              <a:buNone/>
            </a:pPr>
            <a:r>
              <a:rPr lang="en-US" sz="1900" dirty="0">
                <a:solidFill>
                  <a:schemeClr val="dk1"/>
                </a:solidFill>
                <a:latin typeface="Calibri"/>
                <a:ea typeface="Calibri"/>
                <a:cs typeface="Calibri"/>
                <a:sym typeface="Calibri"/>
              </a:rPr>
              <a:t>Bay Area Air District zero-NOx standards for gas water heaters, furnaces</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10"/>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74B56"/>
              </a:buClr>
              <a:buSzPts val="4800"/>
              <a:buFont typeface="Calibri"/>
              <a:buNone/>
            </a:pPr>
            <a:r>
              <a:rPr lang="en-US" sz="4800" dirty="0">
                <a:solidFill>
                  <a:srgbClr val="274B56"/>
                </a:solidFill>
              </a:rPr>
              <a:t>The Home Electrification Process</a:t>
            </a:r>
            <a:endParaRPr dirty="0"/>
          </a:p>
        </p:txBody>
      </p:sp>
      <p:grpSp>
        <p:nvGrpSpPr>
          <p:cNvPr id="2" name="Google Shape;419;p10"/>
          <p:cNvGrpSpPr/>
          <p:nvPr/>
        </p:nvGrpSpPr>
        <p:grpSpPr>
          <a:xfrm>
            <a:off x="245035" y="1865861"/>
            <a:ext cx="11682136" cy="5257811"/>
            <a:chOff x="7529" y="175169"/>
            <a:chExt cx="11682136" cy="5257811"/>
          </a:xfrm>
        </p:grpSpPr>
        <p:sp>
          <p:nvSpPr>
            <p:cNvPr id="420" name="Google Shape;420;p10"/>
            <p:cNvSpPr/>
            <p:nvPr/>
          </p:nvSpPr>
          <p:spPr>
            <a:xfrm>
              <a:off x="7529" y="175169"/>
              <a:ext cx="4038045" cy="1188000"/>
            </a:xfrm>
            <a:prstGeom prst="chevron">
              <a:avLst>
                <a:gd name="adj" fmla="val 50000"/>
              </a:avLst>
            </a:prstGeom>
            <a:solidFill>
              <a:srgbClr val="274B5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0"/>
            <p:cNvSpPr txBox="1"/>
            <p:nvPr/>
          </p:nvSpPr>
          <p:spPr>
            <a:xfrm>
              <a:off x="601529" y="175169"/>
              <a:ext cx="2939396" cy="1188000"/>
            </a:xfrm>
            <a:prstGeom prst="rect">
              <a:avLst/>
            </a:prstGeom>
            <a:noFill/>
            <a:ln>
              <a:noFill/>
            </a:ln>
          </p:spPr>
          <p:txBody>
            <a:bodyPr spcFirstLastPara="1" wrap="square" lIns="88000" tIns="29325" rIns="29325" bIns="29325" anchor="ctr" anchorCtr="0">
              <a:noAutofit/>
            </a:bodyPr>
            <a:lstStyle/>
            <a:p>
              <a:pPr marL="0" marR="0" lvl="0" indent="0" algn="ctr" rtl="0">
                <a:lnSpc>
                  <a:spcPct val="90000"/>
                </a:lnSpc>
                <a:spcBef>
                  <a:spcPts val="0"/>
                </a:spcBef>
                <a:spcAft>
                  <a:spcPts val="0"/>
                </a:spcAft>
                <a:buClr>
                  <a:schemeClr val="lt1"/>
                </a:buClr>
                <a:buSzPts val="2200"/>
                <a:buFont typeface="Calibri"/>
                <a:buNone/>
              </a:pPr>
              <a:r>
                <a:rPr lang="en-US" sz="2400" b="1" i="0" dirty="0">
                  <a:solidFill>
                    <a:schemeClr val="lt1"/>
                  </a:solidFill>
                  <a:latin typeface="Calibri"/>
                  <a:ea typeface="Calibri"/>
                  <a:cs typeface="Calibri"/>
                  <a:sym typeface="Calibri"/>
                </a:rPr>
                <a:t>Understand </a:t>
              </a:r>
              <a:r>
                <a:rPr lang="en-US" sz="2200" b="0" i="0" dirty="0">
                  <a:solidFill>
                    <a:schemeClr val="lt1"/>
                  </a:solidFill>
                  <a:latin typeface="Calibri"/>
                  <a:ea typeface="Calibri"/>
                  <a:cs typeface="Calibri"/>
                  <a:sym typeface="Calibri"/>
                </a:rPr>
                <a:t>your home</a:t>
              </a:r>
              <a:endParaRPr sz="2200" dirty="0">
                <a:solidFill>
                  <a:schemeClr val="lt1"/>
                </a:solidFill>
                <a:latin typeface="Calibri"/>
                <a:ea typeface="Calibri"/>
                <a:cs typeface="Calibri"/>
                <a:sym typeface="Calibri"/>
              </a:endParaRPr>
            </a:p>
          </p:txBody>
        </p:sp>
        <p:sp>
          <p:nvSpPr>
            <p:cNvPr id="422" name="Google Shape;422;p10"/>
            <p:cNvSpPr/>
            <p:nvPr/>
          </p:nvSpPr>
          <p:spPr>
            <a:xfrm>
              <a:off x="84454" y="1511669"/>
              <a:ext cx="3372506" cy="3480468"/>
            </a:xfrm>
            <a:prstGeom prst="rect">
              <a:avLst/>
            </a:prstGeom>
            <a:solidFill>
              <a:srgbClr val="FFF3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0"/>
            <p:cNvSpPr txBox="1"/>
            <p:nvPr/>
          </p:nvSpPr>
          <p:spPr>
            <a:xfrm>
              <a:off x="66567" y="1511669"/>
              <a:ext cx="3171398" cy="3480468"/>
            </a:xfrm>
            <a:prstGeom prst="rect">
              <a:avLst/>
            </a:prstGeom>
            <a:noFill/>
            <a:ln>
              <a:noFill/>
            </a:ln>
          </p:spPr>
          <p:txBody>
            <a:bodyPr spcFirstLastPara="1" wrap="square" lIns="0" tIns="0" rIns="0" bIns="0" anchor="t" anchorCtr="0">
              <a:noAutofit/>
            </a:bodyPr>
            <a:lstStyle/>
            <a:p>
              <a:pPr marL="228600" marR="0" lvl="1" indent="-228600" algn="l" rtl="0">
                <a:lnSpc>
                  <a:spcPct val="90000"/>
                </a:lnSpc>
                <a:spcBef>
                  <a:spcPts val="0"/>
                </a:spcBef>
                <a:spcAft>
                  <a:spcPts val="1000"/>
                </a:spcAft>
                <a:buClr>
                  <a:schemeClr val="dk1"/>
                </a:buClr>
                <a:buSzPts val="2200"/>
                <a:buFont typeface="Calibri"/>
                <a:buChar char="•"/>
              </a:pPr>
              <a:r>
                <a:rPr lang="en-US" sz="2000" b="0" i="0" u="none" strike="noStrike" cap="none" dirty="0">
                  <a:solidFill>
                    <a:schemeClr val="dk1"/>
                  </a:solidFill>
                  <a:latin typeface="Calibri"/>
                  <a:ea typeface="Calibri"/>
                  <a:cs typeface="Calibri"/>
                  <a:sym typeface="Calibri"/>
                </a:rPr>
                <a:t>Self assess your home OR</a:t>
              </a:r>
              <a:endParaRPr sz="1200" dirty="0"/>
            </a:p>
            <a:p>
              <a:pPr marL="228600" lvl="1" indent="-228600">
                <a:lnSpc>
                  <a:spcPct val="90000"/>
                </a:lnSpc>
                <a:spcBef>
                  <a:spcPts val="330"/>
                </a:spcBef>
                <a:spcAft>
                  <a:spcPts val="1000"/>
                </a:spcAft>
                <a:buClr>
                  <a:schemeClr val="dk1"/>
                </a:buClr>
                <a:buSzPts val="2200"/>
                <a:buFont typeface="Calibri"/>
                <a:buChar char="•"/>
              </a:pPr>
              <a:r>
                <a:rPr lang="en-US" sz="2000" dirty="0">
                  <a:solidFill>
                    <a:schemeClr val="dk1"/>
                  </a:solidFill>
                  <a:latin typeface="Calibri"/>
                  <a:ea typeface="Calibri"/>
                  <a:cs typeface="Calibri"/>
                  <a:sym typeface="Calibri"/>
                </a:rPr>
                <a:t>Free c</a:t>
              </a:r>
              <a:r>
                <a:rPr lang="en-US" sz="2000" b="0" i="0" u="none" strike="noStrike" cap="none" dirty="0">
                  <a:solidFill>
                    <a:schemeClr val="dk1"/>
                  </a:solidFill>
                  <a:latin typeface="Calibri"/>
                  <a:ea typeface="Calibri"/>
                  <a:cs typeface="Calibri"/>
                  <a:sym typeface="Calibri"/>
                </a:rPr>
                <a:t>onsultation with </a:t>
              </a:r>
              <a:r>
                <a:rPr lang="en-US" sz="2000" b="0" i="0" u="none" strike="noStrike" cap="none" dirty="0">
                  <a:solidFill>
                    <a:schemeClr val="dk1"/>
                  </a:solidFill>
                  <a:latin typeface="Calibri"/>
                  <a:ea typeface="Calibri"/>
                  <a:cs typeface="Calibri"/>
                  <a:sym typeface="Calibri"/>
                  <a:hlinkClick r:id="rId3"/>
                </a:rPr>
                <a:t>Home </a:t>
              </a:r>
              <a:r>
                <a:rPr lang="en-US" sz="2000" dirty="0">
                  <a:solidFill>
                    <a:schemeClr val="dk1"/>
                  </a:solidFill>
                  <a:latin typeface="Calibri"/>
                  <a:ea typeface="Calibri"/>
                  <a:cs typeface="Calibri"/>
                  <a:sym typeface="Calibri"/>
                  <a:hlinkClick r:id="rId3"/>
                </a:rPr>
                <a:t>Energy Score</a:t>
              </a:r>
              <a:r>
                <a:rPr lang="en-US" sz="2000" b="0" i="1" u="none" strike="noStrike" cap="none" dirty="0">
                  <a:solidFill>
                    <a:schemeClr val="dk1"/>
                  </a:solidFill>
                  <a:latin typeface="Calibri"/>
                  <a:ea typeface="Calibri"/>
                  <a:cs typeface="Calibri"/>
                  <a:sym typeface="Calibri"/>
                </a:rPr>
                <a:t> </a:t>
              </a:r>
              <a:r>
                <a:rPr lang="en-US" sz="2000" b="0" u="none" strike="noStrike" cap="none" dirty="0">
                  <a:solidFill>
                    <a:schemeClr val="dk1"/>
                  </a:solidFill>
                  <a:latin typeface="Calibri"/>
                  <a:ea typeface="Calibri"/>
                  <a:cs typeface="Calibri"/>
                  <a:sym typeface="Calibri"/>
                </a:rPr>
                <a:t>or </a:t>
              </a:r>
              <a:r>
                <a:rPr lang="en-US" sz="2000" b="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Green House Call</a:t>
              </a:r>
              <a:r>
                <a:rPr lang="en-US" sz="2000" b="0" u="none" strike="noStrike" cap="none" dirty="0">
                  <a:solidFill>
                    <a:schemeClr val="dk1"/>
                  </a:solidFill>
                  <a:latin typeface="Calibri"/>
                  <a:ea typeface="Calibri"/>
                  <a:cs typeface="Calibri"/>
                  <a:sym typeface="Calibri"/>
                </a:rPr>
                <a:t> (Rising Sun Center for Opportunity) </a:t>
              </a:r>
            </a:p>
            <a:p>
              <a:pPr marL="228600" lvl="1" indent="-228600">
                <a:lnSpc>
                  <a:spcPct val="90000"/>
                </a:lnSpc>
                <a:spcBef>
                  <a:spcPts val="330"/>
                </a:spcBef>
                <a:spcAft>
                  <a:spcPts val="1000"/>
                </a:spcAft>
                <a:buClr>
                  <a:schemeClr val="dk1"/>
                </a:buClr>
                <a:buSzPts val="2200"/>
                <a:buFont typeface="Calibri"/>
                <a:buChar char="•"/>
              </a:pPr>
              <a:r>
                <a:rPr lang="en-US" sz="2000" dirty="0">
                  <a:latin typeface="Calibri"/>
                  <a:cs typeface="Calibri"/>
                  <a:sym typeface="Calibri"/>
                </a:rPr>
                <a:t>Talk with your landlord about energy efficiency incentives</a:t>
              </a:r>
              <a:r>
                <a:rPr lang="en-US" sz="2000" i="1" dirty="0">
                  <a:solidFill>
                    <a:schemeClr val="dk1"/>
                  </a:solidFill>
                  <a:latin typeface="Calibri"/>
                  <a:cs typeface="Calibri"/>
                  <a:sym typeface="Calibri"/>
                </a:rPr>
                <a:t> </a:t>
              </a:r>
              <a:r>
                <a:rPr lang="en-US" sz="2000" dirty="0">
                  <a:solidFill>
                    <a:schemeClr val="dk1"/>
                  </a:solidFill>
                  <a:latin typeface="Calibri"/>
                  <a:cs typeface="Calibri"/>
                  <a:sym typeface="Calibri"/>
                </a:rPr>
                <a:t>available</a:t>
              </a:r>
              <a:r>
                <a:rPr lang="en-US" sz="2000" i="1" dirty="0">
                  <a:solidFill>
                    <a:schemeClr val="dk1"/>
                  </a:solidFill>
                  <a:latin typeface="Calibri"/>
                  <a:cs typeface="Calibri"/>
                  <a:sym typeface="Calibri"/>
                </a:rPr>
                <a:t> </a:t>
              </a:r>
              <a:r>
                <a:rPr lang="en-US" sz="2000" dirty="0">
                  <a:solidFill>
                    <a:schemeClr val="dk1"/>
                  </a:solidFill>
                  <a:latin typeface="Calibri"/>
                  <a:cs typeface="Calibri"/>
                  <a:sym typeface="Calibri"/>
                </a:rPr>
                <a:t>in Oakland</a:t>
              </a:r>
              <a:endParaRPr lang="en-US" sz="2000" dirty="0"/>
            </a:p>
          </p:txBody>
        </p:sp>
        <p:sp>
          <p:nvSpPr>
            <p:cNvPr id="424" name="Google Shape;424;p10"/>
            <p:cNvSpPr/>
            <p:nvPr/>
          </p:nvSpPr>
          <p:spPr>
            <a:xfrm>
              <a:off x="3829574" y="175169"/>
              <a:ext cx="4038045" cy="1188000"/>
            </a:xfrm>
            <a:prstGeom prst="chevron">
              <a:avLst>
                <a:gd name="adj" fmla="val 50000"/>
              </a:avLst>
            </a:prstGeom>
            <a:solidFill>
              <a:srgbClr val="274B5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0"/>
            <p:cNvSpPr txBox="1"/>
            <p:nvPr/>
          </p:nvSpPr>
          <p:spPr>
            <a:xfrm>
              <a:off x="4423574" y="175169"/>
              <a:ext cx="2850045" cy="1188000"/>
            </a:xfrm>
            <a:prstGeom prst="rect">
              <a:avLst/>
            </a:prstGeom>
            <a:noFill/>
            <a:ln>
              <a:noFill/>
            </a:ln>
          </p:spPr>
          <p:txBody>
            <a:bodyPr spcFirstLastPara="1" wrap="square" lIns="88000" tIns="29325" rIns="29325" bIns="29325" anchor="ctr" anchorCtr="0">
              <a:noAutofit/>
            </a:bodyPr>
            <a:lstStyle/>
            <a:p>
              <a:pPr marL="0" marR="0" lvl="0" indent="0" algn="ctr" rtl="0">
                <a:lnSpc>
                  <a:spcPct val="90000"/>
                </a:lnSpc>
                <a:spcBef>
                  <a:spcPts val="0"/>
                </a:spcBef>
                <a:spcAft>
                  <a:spcPts val="0"/>
                </a:spcAft>
                <a:buClr>
                  <a:schemeClr val="lt1"/>
                </a:buClr>
                <a:buSzPts val="2200"/>
                <a:buFont typeface="Calibri"/>
                <a:buNone/>
              </a:pPr>
              <a:r>
                <a:rPr lang="en-US" sz="2400" b="1" dirty="0">
                  <a:solidFill>
                    <a:schemeClr val="lt1"/>
                  </a:solidFill>
                  <a:latin typeface="Calibri"/>
                  <a:ea typeface="Calibri"/>
                  <a:cs typeface="Calibri"/>
                  <a:sym typeface="Calibri"/>
                </a:rPr>
                <a:t>Plan </a:t>
              </a:r>
              <a:r>
                <a:rPr lang="en-US" sz="2200" dirty="0">
                  <a:solidFill>
                    <a:schemeClr val="lt1"/>
                  </a:solidFill>
                  <a:latin typeface="Calibri"/>
                  <a:ea typeface="Calibri"/>
                  <a:cs typeface="Calibri"/>
                  <a:sym typeface="Calibri"/>
                </a:rPr>
                <a:t>your journey</a:t>
              </a:r>
              <a:endParaRPr dirty="0"/>
            </a:p>
          </p:txBody>
        </p:sp>
        <p:sp>
          <p:nvSpPr>
            <p:cNvPr id="426" name="Google Shape;426;p10"/>
            <p:cNvSpPr/>
            <p:nvPr/>
          </p:nvSpPr>
          <p:spPr>
            <a:xfrm>
              <a:off x="3829574" y="1511669"/>
              <a:ext cx="3447800" cy="3480468"/>
            </a:xfrm>
            <a:prstGeom prst="rect">
              <a:avLst/>
            </a:prstGeom>
            <a:solidFill>
              <a:srgbClr val="FFF3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0"/>
            <p:cNvSpPr txBox="1"/>
            <p:nvPr/>
          </p:nvSpPr>
          <p:spPr>
            <a:xfrm>
              <a:off x="3829574" y="1531663"/>
              <a:ext cx="3447800" cy="3901317"/>
            </a:xfrm>
            <a:prstGeom prst="rect">
              <a:avLst/>
            </a:prstGeom>
            <a:noFill/>
            <a:ln>
              <a:noFill/>
            </a:ln>
          </p:spPr>
          <p:txBody>
            <a:bodyPr spcFirstLastPara="1" wrap="square" lIns="0" tIns="0" rIns="0" bIns="0" anchor="t" anchorCtr="0">
              <a:noAutofit/>
            </a:bodyPr>
            <a:lstStyle/>
            <a:p>
              <a:pPr marL="228600" marR="0" lvl="1" indent="-228600" algn="l" rtl="0">
                <a:lnSpc>
                  <a:spcPct val="90000"/>
                </a:lnSpc>
                <a:spcBef>
                  <a:spcPts val="0"/>
                </a:spcBef>
                <a:spcAft>
                  <a:spcPts val="1000"/>
                </a:spcAft>
                <a:buClr>
                  <a:schemeClr val="dk1"/>
                </a:buClr>
                <a:buSzPts val="2200"/>
                <a:buFont typeface="Arial"/>
                <a:buChar char="•"/>
              </a:pPr>
              <a:r>
                <a:rPr lang="en-US" sz="2000" b="0" i="0" u="none" strike="noStrike" cap="none" dirty="0">
                  <a:solidFill>
                    <a:schemeClr val="dk1"/>
                  </a:solidFill>
                  <a:latin typeface="Calibri"/>
                  <a:ea typeface="Calibri"/>
                  <a:cs typeface="Calibri"/>
                  <a:sym typeface="Calibri"/>
                </a:rPr>
                <a:t>Consider priorities &amp; budget with </a:t>
              </a:r>
              <a:r>
                <a:rPr lang="en-US" sz="2000" b="0" i="0" u="sng"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Electrify Everything</a:t>
              </a:r>
              <a:endParaRPr sz="2000" dirty="0"/>
            </a:p>
            <a:p>
              <a:pPr marL="228600" marR="0" lvl="1" indent="-228600" algn="l" rtl="0">
                <a:lnSpc>
                  <a:spcPct val="90000"/>
                </a:lnSpc>
                <a:spcBef>
                  <a:spcPts val="330"/>
                </a:spcBef>
                <a:spcAft>
                  <a:spcPts val="1000"/>
                </a:spcAft>
                <a:buClr>
                  <a:schemeClr val="dk1"/>
                </a:buClr>
                <a:buSzPts val="2200"/>
                <a:buFont typeface="Arial"/>
                <a:buChar char="•"/>
              </a:pPr>
              <a:r>
                <a:rPr lang="en-US" sz="2000" b="0" i="0" u="none" strike="noStrike" cap="none" dirty="0">
                  <a:solidFill>
                    <a:schemeClr val="dk1"/>
                  </a:solidFill>
                  <a:latin typeface="Calibri"/>
                  <a:ea typeface="Calibri"/>
                  <a:cs typeface="Calibri"/>
                  <a:sym typeface="Calibri"/>
                </a:rPr>
                <a:t>Consult a Home Energy Advisor </a:t>
              </a:r>
              <a:r>
                <a:rPr lang="en-US" sz="2000" b="1" i="0" u="none" strike="noStrike" cap="none" dirty="0">
                  <a:solidFill>
                    <a:schemeClr val="dk1"/>
                  </a:solidFill>
                  <a:latin typeface="Calibri"/>
                  <a:ea typeface="Calibri"/>
                  <a:cs typeface="Calibri"/>
                  <a:sym typeface="Calibri"/>
                </a:rPr>
                <a:t>(866) 878 – 6008</a:t>
              </a:r>
              <a:endParaRPr sz="2000" b="0" i="0" u="none" strike="noStrike" cap="none" dirty="0">
                <a:solidFill>
                  <a:schemeClr val="dk1"/>
                </a:solidFill>
                <a:latin typeface="Calibri"/>
                <a:ea typeface="Calibri"/>
                <a:cs typeface="Calibri"/>
                <a:sym typeface="Calibri"/>
              </a:endParaRPr>
            </a:p>
            <a:p>
              <a:pPr marL="228600" marR="0" lvl="1" indent="-228600" algn="l" rtl="0">
                <a:lnSpc>
                  <a:spcPct val="90000"/>
                </a:lnSpc>
                <a:spcBef>
                  <a:spcPts val="330"/>
                </a:spcBef>
                <a:spcAft>
                  <a:spcPts val="1000"/>
                </a:spcAft>
                <a:buClr>
                  <a:schemeClr val="dk1"/>
                </a:buClr>
                <a:buSzPts val="2200"/>
                <a:buFont typeface="Arial"/>
                <a:buChar char="•"/>
              </a:pPr>
              <a:r>
                <a:rPr lang="en-US" sz="2000" b="0" i="0" u="none" strike="noStrike" cap="none" dirty="0">
                  <a:solidFill>
                    <a:schemeClr val="dk1"/>
                  </a:solidFill>
                  <a:latin typeface="Calibri"/>
                  <a:ea typeface="Calibri"/>
                  <a:cs typeface="Calibri"/>
                  <a:sym typeface="Calibri"/>
                </a:rPr>
                <a:t>Oakland’s </a:t>
              </a:r>
              <a:r>
                <a:rPr lang="en-US" sz="2000" b="0" i="0" u="sng" strike="noStrike" cap="none" dirty="0">
                  <a:solidFill>
                    <a:schemeClr val="dk1"/>
                  </a:solidFill>
                  <a:latin typeface="Calibri"/>
                  <a:ea typeface="Calibri"/>
                  <a:cs typeface="Calibri"/>
                  <a:sym typeface="Calibri"/>
                  <a:hlinkClick r:id="rId6"/>
                </a:rPr>
                <a:t>Residential Lending</a:t>
              </a:r>
              <a:r>
                <a:rPr lang="en-US" sz="2000" b="0" i="0" u="sng" strike="noStrike" cap="none" dirty="0">
                  <a:solidFill>
                    <a:schemeClr val="dk1"/>
                  </a:solidFill>
                  <a:latin typeface="Calibri"/>
                  <a:ea typeface="Calibri"/>
                  <a:cs typeface="Calibri"/>
                  <a:sym typeface="Calibri"/>
                </a:rPr>
                <a:t> </a:t>
              </a:r>
              <a:r>
                <a:rPr lang="en-US" sz="2000" b="0" i="0" u="none" strike="noStrike" cap="none" dirty="0">
                  <a:solidFill>
                    <a:schemeClr val="dk1"/>
                  </a:solidFill>
                  <a:latin typeface="Calibri"/>
                  <a:ea typeface="Calibri"/>
                  <a:cs typeface="Calibri"/>
                  <a:sym typeface="Calibri"/>
                </a:rPr>
                <a:t>program provides 0% loans for low-income homeowners</a:t>
              </a:r>
            </a:p>
            <a:p>
              <a:pPr marL="228600" marR="0" lvl="1" indent="-228600" algn="l" rtl="0">
                <a:lnSpc>
                  <a:spcPct val="90000"/>
                </a:lnSpc>
                <a:spcBef>
                  <a:spcPts val="330"/>
                </a:spcBef>
                <a:spcAft>
                  <a:spcPts val="1000"/>
                </a:spcAft>
                <a:buClr>
                  <a:schemeClr val="dk1"/>
                </a:buClr>
                <a:buSzPts val="2200"/>
                <a:buFont typeface="Arial"/>
                <a:buChar char="•"/>
              </a:pPr>
              <a:r>
                <a:rPr lang="en-US" sz="2000" dirty="0">
                  <a:solidFill>
                    <a:schemeClr val="dk1"/>
                  </a:solidFill>
                  <a:latin typeface="Calibri"/>
                  <a:ea typeface="Calibri"/>
                  <a:cs typeface="Calibri"/>
                  <a:sym typeface="Calibri"/>
                </a:rPr>
                <a:t>Contact </a:t>
              </a:r>
              <a:r>
                <a:rPr lang="en-US" sz="2000" dirty="0" err="1">
                  <a:solidFill>
                    <a:schemeClr val="dk1"/>
                  </a:solidFill>
                  <a:latin typeface="Calibri"/>
                  <a:ea typeface="Calibri"/>
                  <a:cs typeface="Calibri"/>
                  <a:sym typeface="Calibri"/>
                </a:rPr>
                <a:t>EBCE’s</a:t>
              </a:r>
              <a:r>
                <a:rPr lang="en-US" sz="2000" dirty="0">
                  <a:solidFill>
                    <a:schemeClr val="dk1"/>
                  </a:solidFill>
                  <a:latin typeface="Calibri"/>
                  <a:ea typeface="Calibri"/>
                  <a:cs typeface="Calibri"/>
                  <a:sym typeface="Calibri"/>
                </a:rPr>
                <a:t> Health-</a:t>
              </a:r>
              <a:r>
                <a:rPr lang="en-US" sz="2000" dirty="0" err="1">
                  <a:solidFill>
                    <a:schemeClr val="dk1"/>
                  </a:solidFill>
                  <a:latin typeface="Calibri"/>
                  <a:ea typeface="Calibri"/>
                  <a:cs typeface="Calibri"/>
                  <a:sym typeface="Calibri"/>
                </a:rPr>
                <a:t>e</a:t>
              </a:r>
              <a:r>
                <a:rPr lang="en-US" sz="2000" dirty="0">
                  <a:solidFill>
                    <a:schemeClr val="dk1"/>
                  </a:solidFill>
                  <a:latin typeface="Calibri"/>
                  <a:ea typeface="Calibri"/>
                  <a:cs typeface="Calibri"/>
                  <a:sym typeface="Calibri"/>
                </a:rPr>
                <a:t> Home program</a:t>
              </a:r>
              <a:endParaRPr sz="2000" dirty="0"/>
            </a:p>
          </p:txBody>
        </p:sp>
        <p:sp>
          <p:nvSpPr>
            <p:cNvPr id="428" name="Google Shape;428;p10"/>
            <p:cNvSpPr/>
            <p:nvPr/>
          </p:nvSpPr>
          <p:spPr>
            <a:xfrm>
              <a:off x="7651620" y="175169"/>
              <a:ext cx="4038045" cy="1188000"/>
            </a:xfrm>
            <a:prstGeom prst="chevron">
              <a:avLst>
                <a:gd name="adj" fmla="val 50000"/>
              </a:avLst>
            </a:prstGeom>
            <a:solidFill>
              <a:srgbClr val="274B5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0"/>
            <p:cNvSpPr txBox="1"/>
            <p:nvPr/>
          </p:nvSpPr>
          <p:spPr>
            <a:xfrm>
              <a:off x="8245620" y="175169"/>
              <a:ext cx="2850045" cy="1188000"/>
            </a:xfrm>
            <a:prstGeom prst="rect">
              <a:avLst/>
            </a:prstGeom>
            <a:noFill/>
            <a:ln>
              <a:noFill/>
            </a:ln>
          </p:spPr>
          <p:txBody>
            <a:bodyPr spcFirstLastPara="1" wrap="square" lIns="88000" tIns="29325" rIns="29325" bIns="29325" anchor="ctr" anchorCtr="0">
              <a:noAutofit/>
            </a:bodyPr>
            <a:lstStyle/>
            <a:p>
              <a:pPr marL="0" marR="0" lvl="0" indent="0" algn="ctr" rtl="0">
                <a:lnSpc>
                  <a:spcPct val="90000"/>
                </a:lnSpc>
                <a:spcBef>
                  <a:spcPts val="0"/>
                </a:spcBef>
                <a:spcAft>
                  <a:spcPts val="0"/>
                </a:spcAft>
                <a:buClr>
                  <a:schemeClr val="lt1"/>
                </a:buClr>
                <a:buSzPts val="2200"/>
                <a:buFont typeface="Calibri"/>
                <a:buNone/>
              </a:pPr>
              <a:r>
                <a:rPr lang="en-US" sz="2400" b="1" dirty="0">
                  <a:solidFill>
                    <a:schemeClr val="lt1"/>
                  </a:solidFill>
                  <a:latin typeface="Calibri"/>
                  <a:ea typeface="Calibri"/>
                  <a:cs typeface="Calibri"/>
                  <a:sym typeface="Calibri"/>
                </a:rPr>
                <a:t>Start </a:t>
              </a:r>
              <a:r>
                <a:rPr lang="en-US" sz="2200" dirty="0">
                  <a:solidFill>
                    <a:schemeClr val="lt1"/>
                  </a:solidFill>
                  <a:latin typeface="Calibri"/>
                  <a:ea typeface="Calibri"/>
                  <a:cs typeface="Calibri"/>
                  <a:sym typeface="Calibri"/>
                </a:rPr>
                <a:t>electrifying</a:t>
              </a:r>
              <a:endParaRPr dirty="0"/>
            </a:p>
          </p:txBody>
        </p:sp>
        <p:sp>
          <p:nvSpPr>
            <p:cNvPr id="430" name="Google Shape;430;p10"/>
            <p:cNvSpPr/>
            <p:nvPr/>
          </p:nvSpPr>
          <p:spPr>
            <a:xfrm>
              <a:off x="7651620" y="1511669"/>
              <a:ext cx="3477654" cy="3480468"/>
            </a:xfrm>
            <a:prstGeom prst="rect">
              <a:avLst/>
            </a:prstGeom>
            <a:solidFill>
              <a:srgbClr val="FFF3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0"/>
            <p:cNvSpPr txBox="1"/>
            <p:nvPr/>
          </p:nvSpPr>
          <p:spPr>
            <a:xfrm>
              <a:off x="7651619" y="1511669"/>
              <a:ext cx="3406305" cy="3480468"/>
            </a:xfrm>
            <a:prstGeom prst="rect">
              <a:avLst/>
            </a:prstGeom>
            <a:noFill/>
            <a:ln>
              <a:noFill/>
            </a:ln>
          </p:spPr>
          <p:txBody>
            <a:bodyPr spcFirstLastPara="1" wrap="square" lIns="0" tIns="0" rIns="0" bIns="0" anchor="t" anchorCtr="0">
              <a:noAutofit/>
            </a:bodyPr>
            <a:lstStyle/>
            <a:p>
              <a:pPr marL="228600" lvl="1" indent="-228600">
                <a:lnSpc>
                  <a:spcPct val="90000"/>
                </a:lnSpc>
                <a:spcAft>
                  <a:spcPts val="1000"/>
                </a:spcAft>
                <a:buClr>
                  <a:schemeClr val="dk1"/>
                </a:buClr>
                <a:buSzPts val="2200"/>
                <a:buFont typeface="Calibri"/>
                <a:buChar char="•"/>
              </a:pPr>
              <a:r>
                <a:rPr lang="en-US" sz="2000" dirty="0">
                  <a:solidFill>
                    <a:schemeClr val="dk1"/>
                  </a:solidFill>
                  <a:latin typeface="Calibri"/>
                  <a:ea typeface="Calibri"/>
                  <a:cs typeface="Calibri"/>
                  <a:sym typeface="Calibri"/>
                </a:rPr>
                <a:t>Maximize energy efficiency through DIY projects &amp; available programs</a:t>
              </a:r>
              <a:endParaRPr lang="en-US" sz="2000" dirty="0"/>
            </a:p>
            <a:p>
              <a:pPr marL="228600" marR="0" lvl="1" indent="-228600" algn="l" rtl="0">
                <a:lnSpc>
                  <a:spcPct val="90000"/>
                </a:lnSpc>
                <a:spcBef>
                  <a:spcPts val="0"/>
                </a:spcBef>
                <a:spcAft>
                  <a:spcPts val="1000"/>
                </a:spcAft>
                <a:buClr>
                  <a:schemeClr val="dk1"/>
                </a:buClr>
                <a:buSzPts val="2200"/>
                <a:buFont typeface="Calibri"/>
                <a:buChar char="•"/>
              </a:pPr>
              <a:r>
                <a:rPr lang="en-US" sz="2000" b="0" i="0" u="none" strike="noStrike" cap="none" dirty="0">
                  <a:solidFill>
                    <a:schemeClr val="dk1"/>
                  </a:solidFill>
                  <a:latin typeface="Calibri"/>
                  <a:ea typeface="Calibri"/>
                  <a:cs typeface="Calibri"/>
                  <a:sym typeface="Calibri"/>
                </a:rPr>
                <a:t>Maximize rebates &amp; tax credits with </a:t>
              </a:r>
              <a:r>
                <a:rPr lang="en-US" sz="2000" b="0" i="0" u="none" strike="noStrike" cap="none" dirty="0" err="1">
                  <a:solidFill>
                    <a:schemeClr val="dk1"/>
                  </a:solidFill>
                  <a:latin typeface="Calibri"/>
                  <a:ea typeface="Calibri"/>
                  <a:cs typeface="Calibri"/>
                  <a:sym typeface="Calibri"/>
                </a:rPr>
                <a:t>BayREN</a:t>
              </a:r>
              <a:r>
                <a:rPr lang="en-US" sz="2000" dirty="0">
                  <a:solidFill>
                    <a:schemeClr val="dk1"/>
                  </a:solidFill>
                  <a:latin typeface="Calibri"/>
                  <a:ea typeface="Calibri"/>
                  <a:cs typeface="Calibri"/>
                  <a:sym typeface="Calibri"/>
                </a:rPr>
                <a:t>,</a:t>
              </a:r>
              <a:r>
                <a:rPr lang="en-US" sz="2000" b="0" i="0" u="none" strike="noStrike" cap="none" dirty="0">
                  <a:solidFill>
                    <a:schemeClr val="dk1"/>
                  </a:solidFill>
                  <a:latin typeface="Calibri"/>
                  <a:ea typeface="Calibri"/>
                  <a:cs typeface="Calibri"/>
                  <a:sym typeface="Calibri"/>
                </a:rPr>
                <a:t> California Energy Smart Home, and IRA</a:t>
              </a:r>
            </a:p>
            <a:p>
              <a:pPr marL="228600" marR="0" lvl="1" indent="-228600" algn="l" rtl="0">
                <a:lnSpc>
                  <a:spcPct val="90000"/>
                </a:lnSpc>
                <a:spcBef>
                  <a:spcPts val="330"/>
                </a:spcBef>
                <a:spcAft>
                  <a:spcPts val="1000"/>
                </a:spcAft>
                <a:buClr>
                  <a:schemeClr val="dk1"/>
                </a:buClr>
                <a:buSzPts val="2200"/>
                <a:buFont typeface="Calibri"/>
                <a:buChar char="•"/>
              </a:pPr>
              <a:r>
                <a:rPr lang="en-US" sz="2000" b="0" i="0" u="none" strike="noStrike" cap="none" dirty="0">
                  <a:solidFill>
                    <a:schemeClr val="dk1"/>
                  </a:solidFill>
                  <a:latin typeface="Calibri"/>
                  <a:ea typeface="Calibri"/>
                  <a:cs typeface="Calibri"/>
                  <a:sym typeface="Calibri"/>
                </a:rPr>
                <a:t>Find a qualifying contractor at </a:t>
              </a:r>
              <a:r>
                <a:rPr lang="en-US" sz="2000" b="0" i="0" u="sng" strike="noStrike" cap="none" dirty="0">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www.switchison.org</a:t>
              </a:r>
              <a:endParaRPr lang="en-US" sz="2000" b="0" i="0" u="none" strike="noStrike" cap="none" dirty="0">
                <a:solidFill>
                  <a:schemeClr val="dk1"/>
                </a:solidFill>
                <a:latin typeface="Calibri"/>
                <a:ea typeface="Calibri"/>
                <a:cs typeface="Calibri"/>
                <a:sym typeface="Calibri"/>
              </a:endParaRPr>
            </a:p>
            <a:p>
              <a:pPr marL="228600" marR="0" lvl="1" indent="-228600" algn="l" rtl="0">
                <a:lnSpc>
                  <a:spcPct val="90000"/>
                </a:lnSpc>
                <a:spcBef>
                  <a:spcPts val="330"/>
                </a:spcBef>
                <a:spcAft>
                  <a:spcPts val="0"/>
                </a:spcAft>
                <a:buClr>
                  <a:schemeClr val="dk1"/>
                </a:buClr>
                <a:buSzPts val="2200"/>
                <a:buFont typeface="Calibri"/>
                <a:buChar char="•"/>
              </a:pPr>
              <a:endParaRPr dirty="0"/>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12"/>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Incentives and Rebates</a:t>
            </a:r>
            <a:endParaRPr/>
          </a:p>
        </p:txBody>
      </p:sp>
      <p:sp>
        <p:nvSpPr>
          <p:cNvPr id="443" name="Google Shape;443;p12" descr="BayREN"/>
          <p:cNvSpPr/>
          <p:nvPr/>
        </p:nvSpPr>
        <p:spPr>
          <a:xfrm>
            <a:off x="4261449" y="3276599"/>
            <a:ext cx="1986951" cy="198695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4" name="Google Shape;444;p12"/>
          <p:cNvSpPr txBox="1"/>
          <p:nvPr/>
        </p:nvSpPr>
        <p:spPr>
          <a:xfrm>
            <a:off x="571141" y="3044136"/>
            <a:ext cx="11229795" cy="3416320"/>
          </a:xfrm>
          <a:prstGeom prst="rect">
            <a:avLst/>
          </a:prstGeom>
          <a:solidFill>
            <a:srgbClr val="FFF3CB"/>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dk1"/>
                </a:solidFill>
                <a:latin typeface="Calibri"/>
                <a:ea typeface="Calibri"/>
                <a:cs typeface="Calibri"/>
                <a:sym typeface="Calibri"/>
              </a:rPr>
              <a:t>California Low Income Weatherization Program</a:t>
            </a:r>
            <a:r>
              <a:rPr lang="en-US" sz="2400" dirty="0">
                <a:solidFill>
                  <a:schemeClr val="dk1"/>
                </a:solidFill>
                <a:latin typeface="Calibri"/>
                <a:ea typeface="Calibri"/>
                <a:cs typeface="Calibri"/>
                <a:sym typeface="Calibri"/>
              </a:rPr>
              <a:t>- </a:t>
            </a:r>
            <a:r>
              <a:rPr lang="en-US" sz="24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www.csd.ca.gov/Pages/Low-Income-Weatherization-Program.aspx</a:t>
            </a:r>
            <a:r>
              <a:rPr lang="en-US" sz="2400" dirty="0">
                <a:solidFill>
                  <a:schemeClr val="dk1"/>
                </a:solidFill>
                <a:latin typeface="Calibri"/>
                <a:ea typeface="Calibri"/>
                <a:cs typeface="Calibri"/>
                <a:sym typeface="Calibri"/>
              </a:rPr>
              <a:t> </a:t>
            </a:r>
            <a:endParaRPr dirty="0"/>
          </a:p>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b="1" dirty="0">
                <a:solidFill>
                  <a:schemeClr val="dk1"/>
                </a:solidFill>
                <a:latin typeface="Calibri"/>
                <a:ea typeface="Calibri"/>
                <a:cs typeface="Calibri"/>
                <a:sym typeface="Calibri"/>
              </a:rPr>
              <a:t>Rising Sun Center for Opportunity- </a:t>
            </a:r>
            <a:r>
              <a:rPr lang="en-US" sz="24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risingsunopp.org/programs/ghc/</a:t>
            </a:r>
            <a:r>
              <a:rPr lang="en-US" sz="2400" dirty="0">
                <a:solidFill>
                  <a:schemeClr val="dk1"/>
                </a:solidFill>
                <a:latin typeface="Calibri"/>
                <a:ea typeface="Calibri"/>
                <a:cs typeface="Calibri"/>
                <a:sym typeface="Calibri"/>
              </a:rPr>
              <a:t> </a:t>
            </a:r>
            <a:endParaRPr dirty="0"/>
          </a:p>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b="1" dirty="0">
                <a:solidFill>
                  <a:schemeClr val="dk1"/>
                </a:solidFill>
                <a:latin typeface="Calibri"/>
                <a:ea typeface="Calibri"/>
                <a:cs typeface="Calibri"/>
                <a:sym typeface="Calibri"/>
              </a:rPr>
              <a:t>Grid Alternatives- </a:t>
            </a:r>
            <a:r>
              <a:rPr lang="en-US" sz="2400" u="sng"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gridalternatives.org/what-we-do/energy-for-all</a:t>
            </a:r>
            <a:r>
              <a:rPr lang="en-US" sz="2400" dirty="0">
                <a:solidFill>
                  <a:schemeClr val="dk1"/>
                </a:solidFill>
                <a:latin typeface="Calibri"/>
                <a:ea typeface="Calibri"/>
                <a:cs typeface="Calibri"/>
                <a:sym typeface="Calibri"/>
              </a:rPr>
              <a:t> </a:t>
            </a:r>
            <a:endParaRPr dirty="0"/>
          </a:p>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b="1" dirty="0">
                <a:solidFill>
                  <a:schemeClr val="dk1"/>
                </a:solidFill>
                <a:latin typeface="Calibri"/>
                <a:ea typeface="Calibri"/>
                <a:cs typeface="Calibri"/>
                <a:sym typeface="Calibri"/>
              </a:rPr>
              <a:t>East Bay Community Energy- </a:t>
            </a:r>
            <a:r>
              <a:rPr lang="en-US" sz="2400" u="sng" dirty="0">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ebce.org/clean-power-appliances/</a:t>
            </a:r>
            <a:r>
              <a:rPr lang="en-US" sz="2400" dirty="0">
                <a:solidFill>
                  <a:schemeClr val="dk1"/>
                </a:solidFill>
                <a:latin typeface="Calibri"/>
                <a:ea typeface="Calibri"/>
                <a:cs typeface="Calibri"/>
                <a:sym typeface="Calibri"/>
              </a:rPr>
              <a:t> </a:t>
            </a:r>
            <a:endParaRPr dirty="0"/>
          </a:p>
          <a:p>
            <a:pPr marL="0" marR="0" lvl="0" indent="0" algn="l" rtl="0">
              <a:spcBef>
                <a:spcPts val="0"/>
              </a:spcBef>
              <a:spcAft>
                <a:spcPts val="0"/>
              </a:spcAft>
              <a:buNone/>
            </a:pPr>
            <a:r>
              <a:rPr lang="en-US" sz="2400" dirty="0">
                <a:solidFill>
                  <a:schemeClr val="dk1"/>
                </a:solidFill>
                <a:latin typeface="Calibri"/>
                <a:ea typeface="Calibri"/>
                <a:cs typeface="Calibri"/>
                <a:sym typeface="Calibri"/>
              </a:rPr>
              <a:t>	- Induction cooktop loaner- </a:t>
            </a:r>
            <a:r>
              <a:rPr lang="en-US" sz="2400" u="sng" dirty="0">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ebce.org/induction-cooking/</a:t>
            </a:r>
            <a:r>
              <a:rPr lang="en-US" sz="2400" dirty="0">
                <a:solidFill>
                  <a:schemeClr val="dk1"/>
                </a:solidFill>
                <a:latin typeface="Calibri"/>
                <a:ea typeface="Calibri"/>
                <a:cs typeface="Calibri"/>
                <a:sym typeface="Calibri"/>
              </a:rPr>
              <a:t> </a:t>
            </a:r>
            <a:endParaRPr dirty="0"/>
          </a:p>
        </p:txBody>
      </p:sp>
      <p:pic>
        <p:nvPicPr>
          <p:cNvPr id="445" name="Google Shape;445;p12" descr="Rising Sun Center for Opportunity Logo"/>
          <p:cNvPicPr preferRelativeResize="0"/>
          <p:nvPr/>
        </p:nvPicPr>
        <p:blipFill rotWithShape="1">
          <a:blip r:embed="rId8">
            <a:alphaModFix/>
          </a:blip>
          <a:srcRect/>
          <a:stretch/>
        </p:blipFill>
        <p:spPr>
          <a:xfrm>
            <a:off x="2705080" y="1780094"/>
            <a:ext cx="3171825" cy="689707"/>
          </a:xfrm>
          <a:prstGeom prst="rect">
            <a:avLst/>
          </a:prstGeom>
          <a:noFill/>
          <a:ln>
            <a:noFill/>
          </a:ln>
        </p:spPr>
      </p:pic>
      <p:pic>
        <p:nvPicPr>
          <p:cNvPr id="446" name="Google Shape;446;p12" descr="GRID Alternatives | People. Planet. Employment."/>
          <p:cNvPicPr preferRelativeResize="0"/>
          <p:nvPr/>
        </p:nvPicPr>
        <p:blipFill rotWithShape="1">
          <a:blip r:embed="rId9">
            <a:alphaModFix/>
          </a:blip>
          <a:srcRect/>
          <a:stretch/>
        </p:blipFill>
        <p:spPr>
          <a:xfrm>
            <a:off x="6248400" y="1671408"/>
            <a:ext cx="2669063" cy="1040860"/>
          </a:xfrm>
          <a:prstGeom prst="rect">
            <a:avLst/>
          </a:prstGeom>
          <a:noFill/>
          <a:ln>
            <a:noFill/>
          </a:ln>
        </p:spPr>
      </p:pic>
      <p:pic>
        <p:nvPicPr>
          <p:cNvPr id="447" name="Google Shape;447;p12" descr="East Bay Community Energy Adds Fervo Geothermal Energy to Portfolio,  Opening Doors to 24/7 Zero-Emission Electricity"/>
          <p:cNvPicPr preferRelativeResize="0"/>
          <p:nvPr/>
        </p:nvPicPr>
        <p:blipFill rotWithShape="1">
          <a:blip r:embed="rId10">
            <a:alphaModFix/>
          </a:blip>
          <a:srcRect/>
          <a:stretch/>
        </p:blipFill>
        <p:spPr>
          <a:xfrm>
            <a:off x="9158830" y="1443930"/>
            <a:ext cx="2730514" cy="1431742"/>
          </a:xfrm>
          <a:prstGeom prst="rect">
            <a:avLst/>
          </a:prstGeom>
          <a:noFill/>
          <a:ln>
            <a:noFill/>
          </a:ln>
        </p:spPr>
      </p:pic>
      <p:pic>
        <p:nvPicPr>
          <p:cNvPr id="448" name="Google Shape;448;p12" descr="About CSD"/>
          <p:cNvPicPr preferRelativeResize="0"/>
          <p:nvPr/>
        </p:nvPicPr>
        <p:blipFill rotWithShape="1">
          <a:blip r:embed="rId11">
            <a:alphaModFix/>
          </a:blip>
          <a:srcRect/>
          <a:stretch/>
        </p:blipFill>
        <p:spPr>
          <a:xfrm>
            <a:off x="838200" y="1377256"/>
            <a:ext cx="1495385" cy="1495385"/>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9B5B8FDE1702D4E8BB42B3E8A48E0F3" ma:contentTypeVersion="4" ma:contentTypeDescription="Create a new document." ma:contentTypeScope="" ma:versionID="3c4d8ec553873ba0eef30aaab4bfb6d9">
  <xsd:schema xmlns:xsd="http://www.w3.org/2001/XMLSchema" xmlns:xs="http://www.w3.org/2001/XMLSchema" xmlns:p="http://schemas.microsoft.com/office/2006/metadata/properties" xmlns:ns2="9961fd31-9efb-4981-aa49-dc7541fc86f1" targetNamespace="http://schemas.microsoft.com/office/2006/metadata/properties" ma:root="true" ma:fieldsID="8fbb73da107d3ec1025fd9d11e83885d" ns2:_="">
    <xsd:import namespace="9961fd31-9efb-4981-aa49-dc7541fc86f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61fd31-9efb-4981-aa49-dc7541fc86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3A2C9D4-6401-4BDB-82D4-7A4A4B35E5F9}">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9961fd31-9efb-4981-aa49-dc7541fc86f1"/>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AE5B4891-4410-411A-8F26-758CDC41BE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61fd31-9efb-4981-aa49-dc7541fc86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DF00E23-F2D3-4585-A933-0B8EE655EF4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IG-TownHall</Template>
  <TotalTime>27372</TotalTime>
  <Words>1020</Words>
  <Application>Microsoft Office PowerPoint</Application>
  <PresentationFormat>Widescreen</PresentationFormat>
  <Paragraphs>151</Paragraphs>
  <Slides>13</Slides>
  <Notes>13</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13</vt:i4>
      </vt:variant>
    </vt:vector>
  </HeadingPairs>
  <TitlesOfParts>
    <vt:vector size="22" baseType="lpstr">
      <vt:lpstr>Source Sans Pro</vt:lpstr>
      <vt:lpstr>Arial</vt:lpstr>
      <vt:lpstr>Calibri Light</vt:lpstr>
      <vt:lpstr>Calibri</vt:lpstr>
      <vt:lpstr>Open Sans</vt:lpstr>
      <vt:lpstr>Barlow</vt:lpstr>
      <vt:lpstr>Office Theme</vt:lpstr>
      <vt:lpstr>1_Office Theme</vt:lpstr>
      <vt:lpstr>2_Office Theme</vt:lpstr>
      <vt:lpstr>PowerPoint Presentation</vt:lpstr>
      <vt:lpstr>Why Building Electrification?</vt:lpstr>
      <vt:lpstr>What is holistic electrification?</vt:lpstr>
      <vt:lpstr>Examples of All-Electric Appliances </vt:lpstr>
      <vt:lpstr>What is a heat pump?</vt:lpstr>
      <vt:lpstr>How does induction cooking work?</vt:lpstr>
      <vt:lpstr>Oakland Building Electrification Timeline </vt:lpstr>
      <vt:lpstr>The Home Electrification Process</vt:lpstr>
      <vt:lpstr>Incentives and Rebates</vt:lpstr>
      <vt:lpstr>Incentives and Rebates (cont.)</vt:lpstr>
      <vt:lpstr>Home Energy Resource Fairs</vt:lpstr>
      <vt:lpstr>Next Steps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Oakland Equitable Climate Action Plan</dc:title>
  <dc:creator>Jimmy O'Hare</dc:creator>
  <cp:lastModifiedBy>Wong, Jeffrey</cp:lastModifiedBy>
  <cp:revision>199</cp:revision>
  <cp:lastPrinted>2020-04-13T05:49:07Z</cp:lastPrinted>
  <dcterms:created xsi:type="dcterms:W3CDTF">2023-04-25T22:19:12Z</dcterms:created>
  <dcterms:modified xsi:type="dcterms:W3CDTF">2023-07-28T01:43:23Z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0x010100C9B5B8FDE1702D4E8BB42B3E8A48E0F3</vt:lpwstr>
  </property>
</Properties>
</file>